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6"/>
  </p:notesMasterIdLst>
  <p:sldIdLst>
    <p:sldId id="256" r:id="rId5"/>
    <p:sldId id="272" r:id="rId6"/>
    <p:sldId id="340" r:id="rId7"/>
    <p:sldId id="348" r:id="rId8"/>
    <p:sldId id="265" r:id="rId9"/>
    <p:sldId id="274" r:id="rId10"/>
    <p:sldId id="343" r:id="rId11"/>
    <p:sldId id="344" r:id="rId12"/>
    <p:sldId id="345" r:id="rId13"/>
    <p:sldId id="346" r:id="rId14"/>
    <p:sldId id="347" r:id="rId15"/>
    <p:sldId id="275" r:id="rId16"/>
    <p:sldId id="276" r:id="rId17"/>
    <p:sldId id="277" r:id="rId18"/>
    <p:sldId id="278" r:id="rId19"/>
    <p:sldId id="308" r:id="rId20"/>
    <p:sldId id="310" r:id="rId21"/>
    <p:sldId id="311" r:id="rId22"/>
    <p:sldId id="309" r:id="rId23"/>
    <p:sldId id="304" r:id="rId24"/>
    <p:sldId id="312" r:id="rId25"/>
    <p:sldId id="279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05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9" r:id="rId51"/>
    <p:sldId id="271" r:id="rId52"/>
    <p:sldId id="287" r:id="rId53"/>
    <p:sldId id="280" r:id="rId54"/>
    <p:sldId id="288" r:id="rId55"/>
    <p:sldId id="281" r:id="rId56"/>
    <p:sldId id="289" r:id="rId57"/>
    <p:sldId id="282" r:id="rId58"/>
    <p:sldId id="290" r:id="rId59"/>
    <p:sldId id="291" r:id="rId60"/>
    <p:sldId id="294" r:id="rId61"/>
    <p:sldId id="283" r:id="rId62"/>
    <p:sldId id="293" r:id="rId63"/>
    <p:sldId id="284" r:id="rId64"/>
    <p:sldId id="298" r:id="rId65"/>
    <p:sldId id="302" r:id="rId66"/>
    <p:sldId id="297" r:id="rId67"/>
    <p:sldId id="285" r:id="rId68"/>
    <p:sldId id="296" r:id="rId69"/>
    <p:sldId id="303" r:id="rId70"/>
    <p:sldId id="299" r:id="rId71"/>
    <p:sldId id="286" r:id="rId72"/>
    <p:sldId id="300" r:id="rId73"/>
    <p:sldId id="352" r:id="rId74"/>
    <p:sldId id="351" r:id="rId75"/>
    <p:sldId id="267" r:id="rId76"/>
    <p:sldId id="268" r:id="rId77"/>
    <p:sldId id="261" r:id="rId78"/>
    <p:sldId id="341" r:id="rId79"/>
    <p:sldId id="307" r:id="rId80"/>
    <p:sldId id="306" r:id="rId81"/>
    <p:sldId id="350" r:id="rId82"/>
    <p:sldId id="269" r:id="rId83"/>
    <p:sldId id="349" r:id="rId84"/>
    <p:sldId id="270" r:id="rId8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2C242"/>
    <a:srgbClr val="AAB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FE2796-40C4-49E6-B6A2-03439D761C3C}" v="14" dt="2022-10-11T01:59:07.01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3644" autoAdjust="0"/>
    <p:restoredTop sz="63669" autoAdjust="0"/>
  </p:normalViewPr>
  <p:slideViewPr>
    <p:cSldViewPr snapToGrid="0">
      <p:cViewPr varScale="1">
        <p:scale>
          <a:sx n="112" d="100"/>
          <a:sy n="112" d="100"/>
        </p:scale>
        <p:origin x="630" y="114"/>
      </p:cViewPr>
      <p:guideLst/>
    </p:cSldViewPr>
  </p:slideViewPr>
  <p:outlineViewPr>
    <p:cViewPr>
      <p:scale>
        <a:sx n="33" d="100"/>
        <a:sy n="33" d="100"/>
      </p:scale>
      <p:origin x="0" y="-599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5/10/relationships/revisionInfo" Target="revisionInfo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Clouse" userId="S::nathan.clouse@atomicax.com::60190519-0423-46ec-ac65-f82d83ecfd9c" providerId="AD" clId="Web-{87C2CC95-DB1F-48CF-B183-6758EC534035}"/>
    <pc:docChg chg="addSld delSld modSld sldOrd">
      <pc:chgData name="Nathan Clouse" userId="S::nathan.clouse@atomicax.com::60190519-0423-46ec-ac65-f82d83ecfd9c" providerId="AD" clId="Web-{87C2CC95-DB1F-48CF-B183-6758EC534035}" dt="2022-09-19T19:10:09.786" v="47" actId="14100"/>
      <pc:docMkLst>
        <pc:docMk/>
      </pc:docMkLst>
      <pc:sldChg chg="addSp delSp modSp">
        <pc:chgData name="Nathan Clouse" userId="S::nathan.clouse@atomicax.com::60190519-0423-46ec-ac65-f82d83ecfd9c" providerId="AD" clId="Web-{87C2CC95-DB1F-48CF-B183-6758EC534035}" dt="2022-09-19T18:25:56.983" v="19"/>
        <pc:sldMkLst>
          <pc:docMk/>
          <pc:sldMk cId="2690997670" sldId="284"/>
        </pc:sldMkLst>
        <pc:picChg chg="add del mod">
          <ac:chgData name="Nathan Clouse" userId="S::nathan.clouse@atomicax.com::60190519-0423-46ec-ac65-f82d83ecfd9c" providerId="AD" clId="Web-{87C2CC95-DB1F-48CF-B183-6758EC534035}" dt="2022-09-19T18:25:56.983" v="19"/>
          <ac:picMkLst>
            <pc:docMk/>
            <pc:sldMk cId="2690997670" sldId="284"/>
            <ac:picMk id="2" creationId="{2B38F1C7-7CCC-2AA8-CABD-576064777876}"/>
          </ac:picMkLst>
        </pc:picChg>
      </pc:sldChg>
      <pc:sldChg chg="addSp modSp new del">
        <pc:chgData name="Nathan Clouse" userId="S::nathan.clouse@atomicax.com::60190519-0423-46ec-ac65-f82d83ecfd9c" providerId="AD" clId="Web-{87C2CC95-DB1F-48CF-B183-6758EC534035}" dt="2022-09-19T18:26:35.031" v="27"/>
        <pc:sldMkLst>
          <pc:docMk/>
          <pc:sldMk cId="3279703644" sldId="295"/>
        </pc:sldMkLst>
        <pc:picChg chg="add mod">
          <ac:chgData name="Nathan Clouse" userId="S::nathan.clouse@atomicax.com::60190519-0423-46ec-ac65-f82d83ecfd9c" providerId="AD" clId="Web-{87C2CC95-DB1F-48CF-B183-6758EC534035}" dt="2022-09-19T18:23:46.496" v="4" actId="1076"/>
          <ac:picMkLst>
            <pc:docMk/>
            <pc:sldMk cId="3279703644" sldId="295"/>
            <ac:picMk id="5" creationId="{7A3EFA43-8C66-8561-CDB8-F66905454788}"/>
          </ac:picMkLst>
        </pc:picChg>
      </pc:sldChg>
      <pc:sldChg chg="addSp delSp modSp new mod modClrScheme chgLayout">
        <pc:chgData name="Nathan Clouse" userId="S::nathan.clouse@atomicax.com::60190519-0423-46ec-ac65-f82d83ecfd9c" providerId="AD" clId="Web-{87C2CC95-DB1F-48CF-B183-6758EC534035}" dt="2022-09-19T18:39:27.676" v="39" actId="14100"/>
        <pc:sldMkLst>
          <pc:docMk/>
          <pc:sldMk cId="3222711651" sldId="296"/>
        </pc:sldMkLst>
        <pc:spChg chg="del">
          <ac:chgData name="Nathan Clouse" userId="S::nathan.clouse@atomicax.com::60190519-0423-46ec-ac65-f82d83ecfd9c" providerId="AD" clId="Web-{87C2CC95-DB1F-48CF-B183-6758EC534035}" dt="2022-09-19T18:27:17.001" v="31"/>
          <ac:spMkLst>
            <pc:docMk/>
            <pc:sldMk cId="3222711651" sldId="296"/>
            <ac:spMk id="2" creationId="{9ABE5CB3-DDE1-862C-CEA9-6622617FD6B6}"/>
          </ac:spMkLst>
        </pc:spChg>
        <pc:spChg chg="del">
          <ac:chgData name="Nathan Clouse" userId="S::nathan.clouse@atomicax.com::60190519-0423-46ec-ac65-f82d83ecfd9c" providerId="AD" clId="Web-{87C2CC95-DB1F-48CF-B183-6758EC534035}" dt="2022-09-19T18:27:17.001" v="31"/>
          <ac:spMkLst>
            <pc:docMk/>
            <pc:sldMk cId="3222711651" sldId="296"/>
            <ac:spMk id="3" creationId="{D3FDA602-0ACF-8362-4EC7-EAAC0A24AD17}"/>
          </ac:spMkLst>
        </pc:spChg>
        <pc:spChg chg="del">
          <ac:chgData name="Nathan Clouse" userId="S::nathan.clouse@atomicax.com::60190519-0423-46ec-ac65-f82d83ecfd9c" providerId="AD" clId="Web-{87C2CC95-DB1F-48CF-B183-6758EC534035}" dt="2022-09-19T18:27:17.001" v="31"/>
          <ac:spMkLst>
            <pc:docMk/>
            <pc:sldMk cId="3222711651" sldId="296"/>
            <ac:spMk id="4" creationId="{039DBEB3-F625-8D0D-38FD-3021BFBB8AED}"/>
          </ac:spMkLst>
        </pc:spChg>
        <pc:picChg chg="add mod">
          <ac:chgData name="Nathan Clouse" userId="S::nathan.clouse@atomicax.com::60190519-0423-46ec-ac65-f82d83ecfd9c" providerId="AD" clId="Web-{87C2CC95-DB1F-48CF-B183-6758EC534035}" dt="2022-09-19T18:39:27.676" v="39" actId="14100"/>
          <ac:picMkLst>
            <pc:docMk/>
            <pc:sldMk cId="3222711651" sldId="296"/>
            <ac:picMk id="5" creationId="{E0B8F0F5-E875-5781-0F81-C7586ED2F944}"/>
          </ac:picMkLst>
        </pc:picChg>
      </pc:sldChg>
      <pc:sldChg chg="addSp delSp modSp new mod ord modClrScheme chgLayout">
        <pc:chgData name="Nathan Clouse" userId="S::nathan.clouse@atomicax.com::60190519-0423-46ec-ac65-f82d83ecfd9c" providerId="AD" clId="Web-{87C2CC95-DB1F-48CF-B183-6758EC534035}" dt="2022-09-19T18:26:39.828" v="28" actId="14100"/>
        <pc:sldMkLst>
          <pc:docMk/>
          <pc:sldMk cId="3139314015" sldId="297"/>
        </pc:sldMkLst>
        <pc:spChg chg="del">
          <ac:chgData name="Nathan Clouse" userId="S::nathan.clouse@atomicax.com::60190519-0423-46ec-ac65-f82d83ecfd9c" providerId="AD" clId="Web-{87C2CC95-DB1F-48CF-B183-6758EC534035}" dt="2022-09-19T18:26:24.703" v="23"/>
          <ac:spMkLst>
            <pc:docMk/>
            <pc:sldMk cId="3139314015" sldId="297"/>
            <ac:spMk id="2" creationId="{34AAED7D-DAC6-C342-74EF-1B7337214E28}"/>
          </ac:spMkLst>
        </pc:spChg>
        <pc:spChg chg="del">
          <ac:chgData name="Nathan Clouse" userId="S::nathan.clouse@atomicax.com::60190519-0423-46ec-ac65-f82d83ecfd9c" providerId="AD" clId="Web-{87C2CC95-DB1F-48CF-B183-6758EC534035}" dt="2022-09-19T18:26:24.703" v="23"/>
          <ac:spMkLst>
            <pc:docMk/>
            <pc:sldMk cId="3139314015" sldId="297"/>
            <ac:spMk id="3" creationId="{BAA1EDA7-0A44-CDE4-F30C-0A370E7722EC}"/>
          </ac:spMkLst>
        </pc:spChg>
        <pc:spChg chg="del">
          <ac:chgData name="Nathan Clouse" userId="S::nathan.clouse@atomicax.com::60190519-0423-46ec-ac65-f82d83ecfd9c" providerId="AD" clId="Web-{87C2CC95-DB1F-48CF-B183-6758EC534035}" dt="2022-09-19T18:26:24.703" v="23"/>
          <ac:spMkLst>
            <pc:docMk/>
            <pc:sldMk cId="3139314015" sldId="297"/>
            <ac:spMk id="4" creationId="{72FF1F28-4409-7D00-8AC9-EFE16BBC3434}"/>
          </ac:spMkLst>
        </pc:spChg>
        <pc:picChg chg="add del mod">
          <ac:chgData name="Nathan Clouse" userId="S::nathan.clouse@atomicax.com::60190519-0423-46ec-ac65-f82d83ecfd9c" providerId="AD" clId="Web-{87C2CC95-DB1F-48CF-B183-6758EC534035}" dt="2022-09-19T18:26:26.406" v="24"/>
          <ac:picMkLst>
            <pc:docMk/>
            <pc:sldMk cId="3139314015" sldId="297"/>
            <ac:picMk id="5" creationId="{6F9B275A-D734-C31B-0A13-7395DF2AECFB}"/>
          </ac:picMkLst>
        </pc:picChg>
        <pc:picChg chg="add mod">
          <ac:chgData name="Nathan Clouse" userId="S::nathan.clouse@atomicax.com::60190519-0423-46ec-ac65-f82d83ecfd9c" providerId="AD" clId="Web-{87C2CC95-DB1F-48CF-B183-6758EC534035}" dt="2022-09-19T18:26:39.828" v="28" actId="14100"/>
          <ac:picMkLst>
            <pc:docMk/>
            <pc:sldMk cId="3139314015" sldId="297"/>
            <ac:picMk id="6" creationId="{3DB5FB34-C074-9F85-841D-7E22EDD558B8}"/>
          </ac:picMkLst>
        </pc:picChg>
      </pc:sldChg>
      <pc:sldChg chg="addSp delSp modSp new mod modClrScheme chgLayout">
        <pc:chgData name="Nathan Clouse" userId="S::nathan.clouse@atomicax.com::60190519-0423-46ec-ac65-f82d83ecfd9c" providerId="AD" clId="Web-{87C2CC95-DB1F-48CF-B183-6758EC534035}" dt="2022-09-19T18:26:46.891" v="30" actId="14100"/>
        <pc:sldMkLst>
          <pc:docMk/>
          <pc:sldMk cId="3220945347" sldId="298"/>
        </pc:sldMkLst>
        <pc:spChg chg="del">
          <ac:chgData name="Nathan Clouse" userId="S::nathan.clouse@atomicax.com::60190519-0423-46ec-ac65-f82d83ecfd9c" providerId="AD" clId="Web-{87C2CC95-DB1F-48CF-B183-6758EC534035}" dt="2022-09-19T18:26:10.468" v="21"/>
          <ac:spMkLst>
            <pc:docMk/>
            <pc:sldMk cId="3220945347" sldId="298"/>
            <ac:spMk id="2" creationId="{E2E41F45-E45A-D7A7-0F9B-F28AF93473A1}"/>
          </ac:spMkLst>
        </pc:spChg>
        <pc:spChg chg="del">
          <ac:chgData name="Nathan Clouse" userId="S::nathan.clouse@atomicax.com::60190519-0423-46ec-ac65-f82d83ecfd9c" providerId="AD" clId="Web-{87C2CC95-DB1F-48CF-B183-6758EC534035}" dt="2022-09-19T18:26:10.468" v="21"/>
          <ac:spMkLst>
            <pc:docMk/>
            <pc:sldMk cId="3220945347" sldId="298"/>
            <ac:spMk id="3" creationId="{3123FE3C-A596-6D10-0339-851667366002}"/>
          </ac:spMkLst>
        </pc:spChg>
        <pc:spChg chg="del">
          <ac:chgData name="Nathan Clouse" userId="S::nathan.clouse@atomicax.com::60190519-0423-46ec-ac65-f82d83ecfd9c" providerId="AD" clId="Web-{87C2CC95-DB1F-48CF-B183-6758EC534035}" dt="2022-09-19T18:26:10.468" v="21"/>
          <ac:spMkLst>
            <pc:docMk/>
            <pc:sldMk cId="3220945347" sldId="298"/>
            <ac:spMk id="4" creationId="{EAE42CE0-43CE-D53A-8EB0-10EE009746FD}"/>
          </ac:spMkLst>
        </pc:spChg>
        <pc:picChg chg="add del mod">
          <ac:chgData name="Nathan Clouse" userId="S::nathan.clouse@atomicax.com::60190519-0423-46ec-ac65-f82d83ecfd9c" providerId="AD" clId="Web-{87C2CC95-DB1F-48CF-B183-6758EC534035}" dt="2022-09-19T18:25:47.202" v="17"/>
          <ac:picMkLst>
            <pc:docMk/>
            <pc:sldMk cId="3220945347" sldId="298"/>
            <ac:picMk id="5" creationId="{7602FF68-7411-2186-C1D7-9080F44E15C4}"/>
          </ac:picMkLst>
        </pc:picChg>
        <pc:picChg chg="add del">
          <ac:chgData name="Nathan Clouse" userId="S::nathan.clouse@atomicax.com::60190519-0423-46ec-ac65-f82d83ecfd9c" providerId="AD" clId="Web-{87C2CC95-DB1F-48CF-B183-6758EC534035}" dt="2022-09-19T18:26:00.593" v="20"/>
          <ac:picMkLst>
            <pc:docMk/>
            <pc:sldMk cId="3220945347" sldId="298"/>
            <ac:picMk id="7" creationId="{48602D35-7A9E-4899-DC74-02A3DF2AB495}"/>
          </ac:picMkLst>
        </pc:picChg>
        <pc:picChg chg="add mod">
          <ac:chgData name="Nathan Clouse" userId="S::nathan.clouse@atomicax.com::60190519-0423-46ec-ac65-f82d83ecfd9c" providerId="AD" clId="Web-{87C2CC95-DB1F-48CF-B183-6758EC534035}" dt="2022-09-19T18:26:46.891" v="30" actId="14100"/>
          <ac:picMkLst>
            <pc:docMk/>
            <pc:sldMk cId="3220945347" sldId="298"/>
            <ac:picMk id="8" creationId="{07A864D4-4EEF-A176-6206-6517A8614903}"/>
          </ac:picMkLst>
        </pc:picChg>
      </pc:sldChg>
      <pc:sldChg chg="addSp modSp add replId">
        <pc:chgData name="Nathan Clouse" userId="S::nathan.clouse@atomicax.com::60190519-0423-46ec-ac65-f82d83ecfd9c" providerId="AD" clId="Web-{87C2CC95-DB1F-48CF-B183-6758EC534035}" dt="2022-09-19T18:39:36.770" v="42" actId="14100"/>
        <pc:sldMkLst>
          <pc:docMk/>
          <pc:sldMk cId="1653228799" sldId="299"/>
        </pc:sldMkLst>
        <pc:picChg chg="add mod">
          <ac:chgData name="Nathan Clouse" userId="S::nathan.clouse@atomicax.com::60190519-0423-46ec-ac65-f82d83ecfd9c" providerId="AD" clId="Web-{87C2CC95-DB1F-48CF-B183-6758EC534035}" dt="2022-09-19T18:39:36.770" v="42" actId="14100"/>
          <ac:picMkLst>
            <pc:docMk/>
            <pc:sldMk cId="1653228799" sldId="299"/>
            <ac:picMk id="2" creationId="{EC35C0DB-ED5B-EA14-56E1-039A4C600268}"/>
          </ac:picMkLst>
        </pc:picChg>
      </pc:sldChg>
      <pc:sldChg chg="addSp delSp modSp new mod modClrScheme chgLayout">
        <pc:chgData name="Nathan Clouse" userId="S::nathan.clouse@atomicax.com::60190519-0423-46ec-ac65-f82d83ecfd9c" providerId="AD" clId="Web-{87C2CC95-DB1F-48CF-B183-6758EC534035}" dt="2022-09-19T19:10:09.786" v="47" actId="14100"/>
        <pc:sldMkLst>
          <pc:docMk/>
          <pc:sldMk cId="4141154182" sldId="300"/>
        </pc:sldMkLst>
        <pc:spChg chg="del">
          <ac:chgData name="Nathan Clouse" userId="S::nathan.clouse@atomicax.com::60190519-0423-46ec-ac65-f82d83ecfd9c" providerId="AD" clId="Web-{87C2CC95-DB1F-48CF-B183-6758EC534035}" dt="2022-09-19T18:36:48.078" v="36"/>
          <ac:spMkLst>
            <pc:docMk/>
            <pc:sldMk cId="4141154182" sldId="300"/>
            <ac:spMk id="2" creationId="{5BF9A947-7FB4-CC61-8546-06DC3149485E}"/>
          </ac:spMkLst>
        </pc:spChg>
        <pc:spChg chg="del">
          <ac:chgData name="Nathan Clouse" userId="S::nathan.clouse@atomicax.com::60190519-0423-46ec-ac65-f82d83ecfd9c" providerId="AD" clId="Web-{87C2CC95-DB1F-48CF-B183-6758EC534035}" dt="2022-09-19T18:36:48.078" v="36"/>
          <ac:spMkLst>
            <pc:docMk/>
            <pc:sldMk cId="4141154182" sldId="300"/>
            <ac:spMk id="3" creationId="{519A7BAF-9FB2-696C-B6B5-EEEBDA5E311C}"/>
          </ac:spMkLst>
        </pc:spChg>
        <pc:spChg chg="del">
          <ac:chgData name="Nathan Clouse" userId="S::nathan.clouse@atomicax.com::60190519-0423-46ec-ac65-f82d83ecfd9c" providerId="AD" clId="Web-{87C2CC95-DB1F-48CF-B183-6758EC534035}" dt="2022-09-19T18:36:48.078" v="36"/>
          <ac:spMkLst>
            <pc:docMk/>
            <pc:sldMk cId="4141154182" sldId="300"/>
            <ac:spMk id="4" creationId="{7B35FEAC-000F-BCD0-3C33-F9443CCCD62A}"/>
          </ac:spMkLst>
        </pc:spChg>
        <pc:picChg chg="add del mod">
          <ac:chgData name="Nathan Clouse" userId="S::nathan.clouse@atomicax.com::60190519-0423-46ec-ac65-f82d83ecfd9c" providerId="AD" clId="Web-{87C2CC95-DB1F-48CF-B183-6758EC534035}" dt="2022-09-19T19:10:02.364" v="44"/>
          <ac:picMkLst>
            <pc:docMk/>
            <pc:sldMk cId="4141154182" sldId="300"/>
            <ac:picMk id="2" creationId="{23B48036-8A4D-3BC4-3EA1-A23C83961C51}"/>
          </ac:picMkLst>
        </pc:picChg>
        <pc:picChg chg="add mod">
          <ac:chgData name="Nathan Clouse" userId="S::nathan.clouse@atomicax.com::60190519-0423-46ec-ac65-f82d83ecfd9c" providerId="AD" clId="Web-{87C2CC95-DB1F-48CF-B183-6758EC534035}" dt="2022-09-19T19:10:09.786" v="47" actId="14100"/>
          <ac:picMkLst>
            <pc:docMk/>
            <pc:sldMk cId="4141154182" sldId="300"/>
            <ac:picMk id="3" creationId="{A708BD8D-2807-6CCC-88DB-89B10F72C8F7}"/>
          </ac:picMkLst>
        </pc:picChg>
      </pc:sldChg>
      <pc:sldChg chg="add replId">
        <pc:chgData name="Nathan Clouse" userId="S::nathan.clouse@atomicax.com::60190519-0423-46ec-ac65-f82d83ecfd9c" providerId="AD" clId="Web-{87C2CC95-DB1F-48CF-B183-6758EC534035}" dt="2022-09-19T18:36:52.110" v="37"/>
        <pc:sldMkLst>
          <pc:docMk/>
          <pc:sldMk cId="2803240277" sldId="301"/>
        </pc:sldMkLst>
      </pc:sldChg>
    </pc:docChg>
  </pc:docChgLst>
  <pc:docChgLst>
    <pc:chgData name="Nathan Clouse" userId="60190519-0423-46ec-ac65-f82d83ecfd9c" providerId="ADAL" clId="{E4A27A88-BE95-4211-A83B-95EF55BF0D06}"/>
    <pc:docChg chg="undo custSel addSld modSld modMainMaster">
      <pc:chgData name="Nathan Clouse" userId="60190519-0423-46ec-ac65-f82d83ecfd9c" providerId="ADAL" clId="{E4A27A88-BE95-4211-A83B-95EF55BF0D06}" dt="2022-09-03T03:33:49" v="916" actId="478"/>
      <pc:docMkLst>
        <pc:docMk/>
      </pc:docMkLst>
      <pc:sldChg chg="addSp delSp modSp mod">
        <pc:chgData name="Nathan Clouse" userId="60190519-0423-46ec-ac65-f82d83ecfd9c" providerId="ADAL" clId="{E4A27A88-BE95-4211-A83B-95EF55BF0D06}" dt="2022-09-03T01:09:44.764" v="73" actId="20577"/>
        <pc:sldMkLst>
          <pc:docMk/>
          <pc:sldMk cId="0" sldId="256"/>
        </pc:sldMkLst>
        <pc:spChg chg="mod">
          <ac:chgData name="Nathan Clouse" userId="60190519-0423-46ec-ac65-f82d83ecfd9c" providerId="ADAL" clId="{E4A27A88-BE95-4211-A83B-95EF55BF0D06}" dt="2022-09-03T01:09:04.756" v="6" actId="20577"/>
          <ac:spMkLst>
            <pc:docMk/>
            <pc:sldMk cId="0" sldId="256"/>
            <ac:spMk id="24" creationId="{47D0FE4E-FF2E-7216-1FE0-02AC3238BF37}"/>
          </ac:spMkLst>
        </pc:spChg>
        <pc:spChg chg="mod">
          <ac:chgData name="Nathan Clouse" userId="60190519-0423-46ec-ac65-f82d83ecfd9c" providerId="ADAL" clId="{E4A27A88-BE95-4211-A83B-95EF55BF0D06}" dt="2022-09-03T01:09:44.764" v="73" actId="20577"/>
          <ac:spMkLst>
            <pc:docMk/>
            <pc:sldMk cId="0" sldId="256"/>
            <ac:spMk id="25" creationId="{72DC0181-BBC6-4574-B087-2F4F8D131BBC}"/>
          </ac:spMkLst>
        </pc:spChg>
        <pc:spChg chg="del">
          <ac:chgData name="Nathan Clouse" userId="60190519-0423-46ec-ac65-f82d83ecfd9c" providerId="ADAL" clId="{E4A27A88-BE95-4211-A83B-95EF55BF0D06}" dt="2022-09-03T01:09:21.487" v="7" actId="931"/>
          <ac:spMkLst>
            <pc:docMk/>
            <pc:sldMk cId="0" sldId="256"/>
            <ac:spMk id="26" creationId="{99E28FA4-B4E5-566A-DBB2-1BE58194033D}"/>
          </ac:spMkLst>
        </pc:spChg>
        <pc:picChg chg="add mod">
          <ac:chgData name="Nathan Clouse" userId="60190519-0423-46ec-ac65-f82d83ecfd9c" providerId="ADAL" clId="{E4A27A88-BE95-4211-A83B-95EF55BF0D06}" dt="2022-09-03T01:09:24.587" v="9" actId="962"/>
          <ac:picMkLst>
            <pc:docMk/>
            <pc:sldMk cId="0" sldId="256"/>
            <ac:picMk id="3" creationId="{D0F5691C-26AE-A25C-4BF7-8E700A7CBEBA}"/>
          </ac:picMkLst>
        </pc:picChg>
      </pc:sldChg>
      <pc:sldChg chg="addSp delSp modSp mod modClrScheme chgLayout">
        <pc:chgData name="Nathan Clouse" userId="60190519-0423-46ec-ac65-f82d83ecfd9c" providerId="ADAL" clId="{E4A27A88-BE95-4211-A83B-95EF55BF0D06}" dt="2022-09-03T02:27:41.698" v="357" actId="313"/>
        <pc:sldMkLst>
          <pc:docMk/>
          <pc:sldMk cId="3609727493" sldId="265"/>
        </pc:sldMkLst>
        <pc:spChg chg="add del mod ord">
          <ac:chgData name="Nathan Clouse" userId="60190519-0423-46ec-ac65-f82d83ecfd9c" providerId="ADAL" clId="{E4A27A88-BE95-4211-A83B-95EF55BF0D06}" dt="2022-09-03T02:27:01.132" v="327" actId="700"/>
          <ac:spMkLst>
            <pc:docMk/>
            <pc:sldMk cId="3609727493" sldId="265"/>
            <ac:spMk id="2" creationId="{D1E2C6CA-7A15-FE60-2167-EC5973C0AF0D}"/>
          </ac:spMkLst>
        </pc:spChg>
        <pc:spChg chg="del mod ord">
          <ac:chgData name="Nathan Clouse" userId="60190519-0423-46ec-ac65-f82d83ecfd9c" providerId="ADAL" clId="{E4A27A88-BE95-4211-A83B-95EF55BF0D06}" dt="2022-09-03T02:24:25.464" v="324" actId="700"/>
          <ac:spMkLst>
            <pc:docMk/>
            <pc:sldMk cId="3609727493" sldId="265"/>
            <ac:spMk id="3" creationId="{A32FFA9F-0209-2B01-B8D8-7FFAD12FA5D8}"/>
          </ac:spMkLst>
        </pc:spChg>
        <pc:spChg chg="add mod">
          <ac:chgData name="Nathan Clouse" userId="60190519-0423-46ec-ac65-f82d83ecfd9c" providerId="ADAL" clId="{E4A27A88-BE95-4211-A83B-95EF55BF0D06}" dt="2022-09-03T02:27:41.698" v="357" actId="313"/>
          <ac:spMkLst>
            <pc:docMk/>
            <pc:sldMk cId="3609727493" sldId="265"/>
            <ac:spMk id="4" creationId="{34056CF4-DF6D-D58A-3BBB-345B1F2C0AF9}"/>
          </ac:spMkLst>
        </pc:spChg>
        <pc:spChg chg="add mod">
          <ac:chgData name="Nathan Clouse" userId="60190519-0423-46ec-ac65-f82d83ecfd9c" providerId="ADAL" clId="{E4A27A88-BE95-4211-A83B-95EF55BF0D06}" dt="2022-09-03T02:27:20.844" v="350" actId="14100"/>
          <ac:spMkLst>
            <pc:docMk/>
            <pc:sldMk cId="3609727493" sldId="265"/>
            <ac:spMk id="5" creationId="{AA49699A-2E76-CCDA-8042-402406BCAC1D}"/>
          </ac:spMkLst>
        </pc:spChg>
      </pc:sldChg>
      <pc:sldChg chg="addSp delSp modSp mod delAnim modAnim chgLayout">
        <pc:chgData name="Nathan Clouse" userId="60190519-0423-46ec-ac65-f82d83ecfd9c" providerId="ADAL" clId="{E4A27A88-BE95-4211-A83B-95EF55BF0D06}" dt="2022-09-03T03:33:49" v="916" actId="478"/>
        <pc:sldMkLst>
          <pc:docMk/>
          <pc:sldMk cId="2448750386" sldId="271"/>
        </pc:sldMkLst>
        <pc:spChg chg="del">
          <ac:chgData name="Nathan Clouse" userId="60190519-0423-46ec-ac65-f82d83ecfd9c" providerId="ADAL" clId="{E4A27A88-BE95-4211-A83B-95EF55BF0D06}" dt="2022-09-03T02:48:47.678" v="838" actId="700"/>
          <ac:spMkLst>
            <pc:docMk/>
            <pc:sldMk cId="2448750386" sldId="271"/>
            <ac:spMk id="2" creationId="{AC21DE07-7D53-043E-EACA-D4EE9061E647}"/>
          </ac:spMkLst>
        </pc:spChg>
        <pc:spChg chg="del">
          <ac:chgData name="Nathan Clouse" userId="60190519-0423-46ec-ac65-f82d83ecfd9c" providerId="ADAL" clId="{E4A27A88-BE95-4211-A83B-95EF55BF0D06}" dt="2022-09-03T02:48:47.678" v="838" actId="700"/>
          <ac:spMkLst>
            <pc:docMk/>
            <pc:sldMk cId="2448750386" sldId="271"/>
            <ac:spMk id="3" creationId="{0536CB28-BD46-95D9-7737-F46F7D2ECB24}"/>
          </ac:spMkLst>
        </pc:spChg>
        <pc:spChg chg="add del mod ord">
          <ac:chgData name="Nathan Clouse" userId="60190519-0423-46ec-ac65-f82d83ecfd9c" providerId="ADAL" clId="{E4A27A88-BE95-4211-A83B-95EF55BF0D06}" dt="2022-09-03T03:22:29.957" v="867" actId="22"/>
          <ac:spMkLst>
            <pc:docMk/>
            <pc:sldMk cId="2448750386" sldId="271"/>
            <ac:spMk id="4" creationId="{A2BDF4C9-8223-3F5C-6B93-8C28BB9B35AD}"/>
          </ac:spMkLst>
        </pc:spChg>
        <pc:spChg chg="add mod ord">
          <ac:chgData name="Nathan Clouse" userId="60190519-0423-46ec-ac65-f82d83ecfd9c" providerId="ADAL" clId="{E4A27A88-BE95-4211-A83B-95EF55BF0D06}" dt="2022-09-03T02:48:54.235" v="852" actId="20577"/>
          <ac:spMkLst>
            <pc:docMk/>
            <pc:sldMk cId="2448750386" sldId="271"/>
            <ac:spMk id="5" creationId="{4A300780-2C0B-F32B-1798-407BA5E88087}"/>
          </ac:spMkLst>
        </pc:spChg>
        <pc:spChg chg="add mod ord">
          <ac:chgData name="Nathan Clouse" userId="60190519-0423-46ec-ac65-f82d83ecfd9c" providerId="ADAL" clId="{E4A27A88-BE95-4211-A83B-95EF55BF0D06}" dt="2022-09-03T02:48:47.678" v="838" actId="700"/>
          <ac:spMkLst>
            <pc:docMk/>
            <pc:sldMk cId="2448750386" sldId="271"/>
            <ac:spMk id="6" creationId="{4ED00FAB-C98A-DA3A-C948-D651B1EC08E7}"/>
          </ac:spMkLst>
        </pc:spChg>
        <pc:spChg chg="add del mod">
          <ac:chgData name="Nathan Clouse" userId="60190519-0423-46ec-ac65-f82d83ecfd9c" providerId="ADAL" clId="{E4A27A88-BE95-4211-A83B-95EF55BF0D06}" dt="2022-09-03T03:33:49" v="916" actId="478"/>
          <ac:spMkLst>
            <pc:docMk/>
            <pc:sldMk cId="2448750386" sldId="271"/>
            <ac:spMk id="7" creationId="{AA660569-178A-333C-62D4-DEC3AB8E814C}"/>
          </ac:spMkLst>
        </pc:spChg>
        <pc:spChg chg="add del mod">
          <ac:chgData name="Nathan Clouse" userId="60190519-0423-46ec-ac65-f82d83ecfd9c" providerId="ADAL" clId="{E4A27A88-BE95-4211-A83B-95EF55BF0D06}" dt="2022-09-03T03:22:29.957" v="867" actId="22"/>
          <ac:spMkLst>
            <pc:docMk/>
            <pc:sldMk cId="2448750386" sldId="271"/>
            <ac:spMk id="9" creationId="{7E79788B-B0DD-7BEC-265A-55164ACED67F}"/>
          </ac:spMkLst>
        </pc:spChg>
        <pc:spChg chg="add del mod">
          <ac:chgData name="Nathan Clouse" userId="60190519-0423-46ec-ac65-f82d83ecfd9c" providerId="ADAL" clId="{E4A27A88-BE95-4211-A83B-95EF55BF0D06}" dt="2022-09-03T03:33:48.378" v="915" actId="478"/>
          <ac:spMkLst>
            <pc:docMk/>
            <pc:sldMk cId="2448750386" sldId="271"/>
            <ac:spMk id="11" creationId="{9C13A0B6-E18C-0C18-F086-F040A9EA3920}"/>
          </ac:spMkLst>
        </pc:spChg>
        <pc:spChg chg="add del mod">
          <ac:chgData name="Nathan Clouse" userId="60190519-0423-46ec-ac65-f82d83ecfd9c" providerId="ADAL" clId="{E4A27A88-BE95-4211-A83B-95EF55BF0D06}" dt="2022-09-03T03:33:47.687" v="914" actId="478"/>
          <ac:spMkLst>
            <pc:docMk/>
            <pc:sldMk cId="2448750386" sldId="271"/>
            <ac:spMk id="13" creationId="{B26793C7-0C35-7277-B8F7-D6FA019D1057}"/>
          </ac:spMkLst>
        </pc:spChg>
        <pc:picChg chg="add del mod">
          <ac:chgData name="Nathan Clouse" userId="60190519-0423-46ec-ac65-f82d83ecfd9c" providerId="ADAL" clId="{E4A27A88-BE95-4211-A83B-95EF55BF0D06}" dt="2022-09-03T03:25:29.523" v="886" actId="478"/>
          <ac:picMkLst>
            <pc:docMk/>
            <pc:sldMk cId="2448750386" sldId="271"/>
            <ac:picMk id="15" creationId="{DD85CC92-5972-C56C-E41C-935633E9C6E4}"/>
          </ac:picMkLst>
        </pc:picChg>
      </pc:sldChg>
      <pc:sldChg chg="addSp delSp modSp new mod modClrScheme chgLayout">
        <pc:chgData name="Nathan Clouse" userId="60190519-0423-46ec-ac65-f82d83ecfd9c" providerId="ADAL" clId="{E4A27A88-BE95-4211-A83B-95EF55BF0D06}" dt="2022-09-03T02:24:44.104" v="326" actId="478"/>
        <pc:sldMkLst>
          <pc:docMk/>
          <pc:sldMk cId="1539364716" sldId="272"/>
        </pc:sldMkLst>
        <pc:spChg chg="del">
          <ac:chgData name="Nathan Clouse" userId="60190519-0423-46ec-ac65-f82d83ecfd9c" providerId="ADAL" clId="{E4A27A88-BE95-4211-A83B-95EF55BF0D06}" dt="2022-09-03T01:10:12.819" v="75" actId="700"/>
          <ac:spMkLst>
            <pc:docMk/>
            <pc:sldMk cId="1539364716" sldId="272"/>
            <ac:spMk id="2" creationId="{2ABDB34E-D61B-ED57-DD54-8238930FB072}"/>
          </ac:spMkLst>
        </pc:spChg>
        <pc:spChg chg="add del mod ord">
          <ac:chgData name="Nathan Clouse" userId="60190519-0423-46ec-ac65-f82d83ecfd9c" providerId="ADAL" clId="{E4A27A88-BE95-4211-A83B-95EF55BF0D06}" dt="2022-09-03T01:16:13.741" v="132" actId="700"/>
          <ac:spMkLst>
            <pc:docMk/>
            <pc:sldMk cId="1539364716" sldId="272"/>
            <ac:spMk id="3" creationId="{67D96B2F-4277-4F37-E9A6-70131BD20443}"/>
          </ac:spMkLst>
        </pc:spChg>
        <pc:spChg chg="add del mod ord">
          <ac:chgData name="Nathan Clouse" userId="60190519-0423-46ec-ac65-f82d83ecfd9c" providerId="ADAL" clId="{E4A27A88-BE95-4211-A83B-95EF55BF0D06}" dt="2022-09-03T01:16:13.741" v="132" actId="700"/>
          <ac:spMkLst>
            <pc:docMk/>
            <pc:sldMk cId="1539364716" sldId="272"/>
            <ac:spMk id="4" creationId="{6BDC5B4A-C9C8-782C-0E01-32529640EAB2}"/>
          </ac:spMkLst>
        </pc:spChg>
        <pc:spChg chg="add mod ord">
          <ac:chgData name="Nathan Clouse" userId="60190519-0423-46ec-ac65-f82d83ecfd9c" providerId="ADAL" clId="{E4A27A88-BE95-4211-A83B-95EF55BF0D06}" dt="2022-09-03T02:24:39.249" v="325" actId="700"/>
          <ac:spMkLst>
            <pc:docMk/>
            <pc:sldMk cId="1539364716" sldId="272"/>
            <ac:spMk id="5" creationId="{CC8B62AF-714C-D369-8395-A9BE31093A0E}"/>
          </ac:spMkLst>
        </pc:spChg>
        <pc:spChg chg="add del mod ord">
          <ac:chgData name="Nathan Clouse" userId="60190519-0423-46ec-ac65-f82d83ecfd9c" providerId="ADAL" clId="{E4A27A88-BE95-4211-A83B-95EF55BF0D06}" dt="2022-09-03T02:24:44.104" v="326" actId="478"/>
          <ac:spMkLst>
            <pc:docMk/>
            <pc:sldMk cId="1539364716" sldId="272"/>
            <ac:spMk id="6" creationId="{2BC86E92-16CF-2FF2-684D-DEF4A9AE7F27}"/>
          </ac:spMkLst>
        </pc:spChg>
      </pc:sldChg>
      <pc:sldChg chg="modSp new mod">
        <pc:chgData name="Nathan Clouse" userId="60190519-0423-46ec-ac65-f82d83ecfd9c" providerId="ADAL" clId="{E4A27A88-BE95-4211-A83B-95EF55BF0D06}" dt="2022-09-03T02:22:10.713" v="323" actId="20577"/>
        <pc:sldMkLst>
          <pc:docMk/>
          <pc:sldMk cId="2798798477" sldId="273"/>
        </pc:sldMkLst>
        <pc:spChg chg="mod">
          <ac:chgData name="Nathan Clouse" userId="60190519-0423-46ec-ac65-f82d83ecfd9c" providerId="ADAL" clId="{E4A27A88-BE95-4211-A83B-95EF55BF0D06}" dt="2022-09-03T02:22:10.713" v="323" actId="20577"/>
          <ac:spMkLst>
            <pc:docMk/>
            <pc:sldMk cId="2798798477" sldId="273"/>
            <ac:spMk id="2" creationId="{CC57315E-5939-01DC-B5A0-F776F2EF8B4E}"/>
          </ac:spMkLst>
        </pc:spChg>
        <pc:spChg chg="mod">
          <ac:chgData name="Nathan Clouse" userId="60190519-0423-46ec-ac65-f82d83ecfd9c" providerId="ADAL" clId="{E4A27A88-BE95-4211-A83B-95EF55BF0D06}" dt="2022-09-03T02:22:06.961" v="310" actId="20577"/>
          <ac:spMkLst>
            <pc:docMk/>
            <pc:sldMk cId="2798798477" sldId="273"/>
            <ac:spMk id="3" creationId="{1B260BAA-C852-2F34-3E25-8F29242013EA}"/>
          </ac:spMkLst>
        </pc:spChg>
      </pc:sldChg>
      <pc:sldChg chg="modSp add mod">
        <pc:chgData name="Nathan Clouse" userId="60190519-0423-46ec-ac65-f82d83ecfd9c" providerId="ADAL" clId="{E4A27A88-BE95-4211-A83B-95EF55BF0D06}" dt="2022-09-03T02:28:39.592" v="447" actId="20577"/>
        <pc:sldMkLst>
          <pc:docMk/>
          <pc:sldMk cId="2874513473" sldId="274"/>
        </pc:sldMkLst>
        <pc:spChg chg="mod">
          <ac:chgData name="Nathan Clouse" userId="60190519-0423-46ec-ac65-f82d83ecfd9c" providerId="ADAL" clId="{E4A27A88-BE95-4211-A83B-95EF55BF0D06}" dt="2022-09-03T02:28:39.592" v="447" actId="20577"/>
          <ac:spMkLst>
            <pc:docMk/>
            <pc:sldMk cId="2874513473" sldId="274"/>
            <ac:spMk id="4" creationId="{34056CF4-DF6D-D58A-3BBB-345B1F2C0AF9}"/>
          </ac:spMkLst>
        </pc:spChg>
      </pc:sldChg>
      <pc:sldChg chg="addSp delSp modSp new mod modClrScheme chgLayout">
        <pc:chgData name="Nathan Clouse" userId="60190519-0423-46ec-ac65-f82d83ecfd9c" providerId="ADAL" clId="{E4A27A88-BE95-4211-A83B-95EF55BF0D06}" dt="2022-09-03T02:29:49.847" v="459" actId="1035"/>
        <pc:sldMkLst>
          <pc:docMk/>
          <pc:sldMk cId="1776689573" sldId="275"/>
        </pc:sldMkLst>
        <pc:spChg chg="del">
          <ac:chgData name="Nathan Clouse" userId="60190519-0423-46ec-ac65-f82d83ecfd9c" providerId="ADAL" clId="{E4A27A88-BE95-4211-A83B-95EF55BF0D06}" dt="2022-09-03T02:28:56.210" v="449" actId="700"/>
          <ac:spMkLst>
            <pc:docMk/>
            <pc:sldMk cId="1776689573" sldId="275"/>
            <ac:spMk id="2" creationId="{1CC08C7D-B9FD-D12F-BF4B-BA654EA57F17}"/>
          </ac:spMkLst>
        </pc:spChg>
        <pc:spChg chg="del">
          <ac:chgData name="Nathan Clouse" userId="60190519-0423-46ec-ac65-f82d83ecfd9c" providerId="ADAL" clId="{E4A27A88-BE95-4211-A83B-95EF55BF0D06}" dt="2022-09-03T02:28:56.210" v="449" actId="700"/>
          <ac:spMkLst>
            <pc:docMk/>
            <pc:sldMk cId="1776689573" sldId="275"/>
            <ac:spMk id="3" creationId="{34F598E2-CF43-906E-BF32-F6827FC9306C}"/>
          </ac:spMkLst>
        </pc:spChg>
        <pc:picChg chg="add mod">
          <ac:chgData name="Nathan Clouse" userId="60190519-0423-46ec-ac65-f82d83ecfd9c" providerId="ADAL" clId="{E4A27A88-BE95-4211-A83B-95EF55BF0D06}" dt="2022-09-03T02:29:49.847" v="459" actId="1035"/>
          <ac:picMkLst>
            <pc:docMk/>
            <pc:sldMk cId="1776689573" sldId="275"/>
            <ac:picMk id="1026" creationId="{0FB2041C-21DC-9FEA-B1FC-896E604AA119}"/>
          </ac:picMkLst>
        </pc:picChg>
      </pc:sldChg>
      <pc:sldChg chg="addSp modSp new mod modClrScheme chgLayout">
        <pc:chgData name="Nathan Clouse" userId="60190519-0423-46ec-ac65-f82d83ecfd9c" providerId="ADAL" clId="{E4A27A88-BE95-4211-A83B-95EF55BF0D06}" dt="2022-09-03T02:38:48.670" v="822" actId="20577"/>
        <pc:sldMkLst>
          <pc:docMk/>
          <pc:sldMk cId="708005554" sldId="276"/>
        </pc:sldMkLst>
        <pc:spChg chg="add mod">
          <ac:chgData name="Nathan Clouse" userId="60190519-0423-46ec-ac65-f82d83ecfd9c" providerId="ADAL" clId="{E4A27A88-BE95-4211-A83B-95EF55BF0D06}" dt="2022-09-03T02:35:52.382" v="707" actId="20577"/>
          <ac:spMkLst>
            <pc:docMk/>
            <pc:sldMk cId="708005554" sldId="276"/>
            <ac:spMk id="2" creationId="{816CF4BD-69EB-5161-9C36-6BA77DD65AAF}"/>
          </ac:spMkLst>
        </pc:spChg>
        <pc:spChg chg="add mod">
          <ac:chgData name="Nathan Clouse" userId="60190519-0423-46ec-ac65-f82d83ecfd9c" providerId="ADAL" clId="{E4A27A88-BE95-4211-A83B-95EF55BF0D06}" dt="2022-09-03T02:31:16.508" v="461" actId="700"/>
          <ac:spMkLst>
            <pc:docMk/>
            <pc:sldMk cId="708005554" sldId="276"/>
            <ac:spMk id="3" creationId="{3A0299C6-39D0-0AAF-EBEB-58D3134C5DC7}"/>
          </ac:spMkLst>
        </pc:spChg>
        <pc:spChg chg="add mod">
          <ac:chgData name="Nathan Clouse" userId="60190519-0423-46ec-ac65-f82d83ecfd9c" providerId="ADAL" clId="{E4A27A88-BE95-4211-A83B-95EF55BF0D06}" dt="2022-09-03T02:38:48.670" v="822" actId="20577"/>
          <ac:spMkLst>
            <pc:docMk/>
            <pc:sldMk cId="708005554" sldId="276"/>
            <ac:spMk id="4" creationId="{0AC82CC8-394B-A46E-92CD-DAE954D99914}"/>
          </ac:spMkLst>
        </pc:spChg>
        <pc:spChg chg="add mod">
          <ac:chgData name="Nathan Clouse" userId="60190519-0423-46ec-ac65-f82d83ecfd9c" providerId="ADAL" clId="{E4A27A88-BE95-4211-A83B-95EF55BF0D06}" dt="2022-09-03T02:32:16.504" v="467" actId="20577"/>
          <ac:spMkLst>
            <pc:docMk/>
            <pc:sldMk cId="708005554" sldId="276"/>
            <ac:spMk id="5" creationId="{762015E8-74C7-BDF9-CB32-B06F1DBFFA3A}"/>
          </ac:spMkLst>
        </pc:spChg>
        <pc:spChg chg="add mod">
          <ac:chgData name="Nathan Clouse" userId="60190519-0423-46ec-ac65-f82d83ecfd9c" providerId="ADAL" clId="{E4A27A88-BE95-4211-A83B-95EF55BF0D06}" dt="2022-09-03T02:36:01.254" v="713" actId="20577"/>
          <ac:spMkLst>
            <pc:docMk/>
            <pc:sldMk cId="708005554" sldId="276"/>
            <ac:spMk id="6" creationId="{2C49A5C2-1520-CBD1-EEE5-730EED0D9740}"/>
          </ac:spMkLst>
        </pc:spChg>
      </pc:sldChg>
      <pc:sldChg chg="addSp delSp modSp new mod modClrScheme chgLayout">
        <pc:chgData name="Nathan Clouse" userId="60190519-0423-46ec-ac65-f82d83ecfd9c" providerId="ADAL" clId="{E4A27A88-BE95-4211-A83B-95EF55BF0D06}" dt="2022-09-03T02:42:48.122" v="831" actId="1076"/>
        <pc:sldMkLst>
          <pc:docMk/>
          <pc:sldMk cId="2287843559" sldId="277"/>
        </pc:sldMkLst>
        <pc:spChg chg="del">
          <ac:chgData name="Nathan Clouse" userId="60190519-0423-46ec-ac65-f82d83ecfd9c" providerId="ADAL" clId="{E4A27A88-BE95-4211-A83B-95EF55BF0D06}" dt="2022-09-03T02:39:38.103" v="824" actId="700"/>
          <ac:spMkLst>
            <pc:docMk/>
            <pc:sldMk cId="2287843559" sldId="277"/>
            <ac:spMk id="2" creationId="{53887858-6367-BFE0-6FE6-AE1C9E50247D}"/>
          </ac:spMkLst>
        </pc:spChg>
        <pc:spChg chg="del">
          <ac:chgData name="Nathan Clouse" userId="60190519-0423-46ec-ac65-f82d83ecfd9c" providerId="ADAL" clId="{E4A27A88-BE95-4211-A83B-95EF55BF0D06}" dt="2022-09-03T02:39:38.103" v="824" actId="700"/>
          <ac:spMkLst>
            <pc:docMk/>
            <pc:sldMk cId="2287843559" sldId="277"/>
            <ac:spMk id="3" creationId="{AABD7CFB-61EB-1B31-0C1C-1422E97D60ED}"/>
          </ac:spMkLst>
        </pc:spChg>
        <pc:spChg chg="del">
          <ac:chgData name="Nathan Clouse" userId="60190519-0423-46ec-ac65-f82d83ecfd9c" providerId="ADAL" clId="{E4A27A88-BE95-4211-A83B-95EF55BF0D06}" dt="2022-09-03T02:39:38.103" v="824" actId="700"/>
          <ac:spMkLst>
            <pc:docMk/>
            <pc:sldMk cId="2287843559" sldId="277"/>
            <ac:spMk id="4" creationId="{6C626690-747F-720D-979E-47DB804CD8A5}"/>
          </ac:spMkLst>
        </pc:spChg>
        <pc:spChg chg="del">
          <ac:chgData name="Nathan Clouse" userId="60190519-0423-46ec-ac65-f82d83ecfd9c" providerId="ADAL" clId="{E4A27A88-BE95-4211-A83B-95EF55BF0D06}" dt="2022-09-03T02:39:38.103" v="824" actId="700"/>
          <ac:spMkLst>
            <pc:docMk/>
            <pc:sldMk cId="2287843559" sldId="277"/>
            <ac:spMk id="5" creationId="{64EF7977-4143-C0AB-94E4-CF9554281025}"/>
          </ac:spMkLst>
        </pc:spChg>
        <pc:spChg chg="del">
          <ac:chgData name="Nathan Clouse" userId="60190519-0423-46ec-ac65-f82d83ecfd9c" providerId="ADAL" clId="{E4A27A88-BE95-4211-A83B-95EF55BF0D06}" dt="2022-09-03T02:39:38.103" v="824" actId="700"/>
          <ac:spMkLst>
            <pc:docMk/>
            <pc:sldMk cId="2287843559" sldId="277"/>
            <ac:spMk id="6" creationId="{27EA0E01-834F-A1CE-9858-F0CC1E7AC688}"/>
          </ac:spMkLst>
        </pc:spChg>
        <pc:picChg chg="add mod">
          <ac:chgData name="Nathan Clouse" userId="60190519-0423-46ec-ac65-f82d83ecfd9c" providerId="ADAL" clId="{E4A27A88-BE95-4211-A83B-95EF55BF0D06}" dt="2022-09-03T02:42:48.122" v="831" actId="1076"/>
          <ac:picMkLst>
            <pc:docMk/>
            <pc:sldMk cId="2287843559" sldId="277"/>
            <ac:picMk id="2050" creationId="{D1D75677-E5D2-2AE8-3C87-C6C6486282CB}"/>
          </ac:picMkLst>
        </pc:picChg>
      </pc:sldChg>
      <pc:sldChg chg="addSp modSp new">
        <pc:chgData name="Nathan Clouse" userId="60190519-0423-46ec-ac65-f82d83ecfd9c" providerId="ADAL" clId="{E4A27A88-BE95-4211-A83B-95EF55BF0D06}" dt="2022-09-03T02:43:38.194" v="837" actId="1076"/>
        <pc:sldMkLst>
          <pc:docMk/>
          <pc:sldMk cId="1951315774" sldId="278"/>
        </pc:sldMkLst>
        <pc:picChg chg="add mod">
          <ac:chgData name="Nathan Clouse" userId="60190519-0423-46ec-ac65-f82d83ecfd9c" providerId="ADAL" clId="{E4A27A88-BE95-4211-A83B-95EF55BF0D06}" dt="2022-09-03T02:43:38.194" v="837" actId="1076"/>
          <ac:picMkLst>
            <pc:docMk/>
            <pc:sldMk cId="1951315774" sldId="278"/>
            <ac:picMk id="3074" creationId="{716346A0-F775-244D-3A84-3E746982BE9F}"/>
          </ac:picMkLst>
        </pc:picChg>
      </pc:sldChg>
      <pc:sldChg chg="new">
        <pc:chgData name="Nathan Clouse" userId="60190519-0423-46ec-ac65-f82d83ecfd9c" providerId="ADAL" clId="{E4A27A88-BE95-4211-A83B-95EF55BF0D06}" dt="2022-09-03T02:39:43.922" v="826" actId="680"/>
        <pc:sldMkLst>
          <pc:docMk/>
          <pc:sldMk cId="2552089124" sldId="279"/>
        </pc:sldMkLst>
      </pc:sldChg>
      <pc:sldChg chg="modSp add mod">
        <pc:chgData name="Nathan Clouse" userId="60190519-0423-46ec-ac65-f82d83ecfd9c" providerId="ADAL" clId="{E4A27A88-BE95-4211-A83B-95EF55BF0D06}" dt="2022-09-03T02:49:02.779" v="858" actId="20577"/>
        <pc:sldMkLst>
          <pc:docMk/>
          <pc:sldMk cId="1817646035" sldId="280"/>
        </pc:sldMkLst>
        <pc:spChg chg="mod">
          <ac:chgData name="Nathan Clouse" userId="60190519-0423-46ec-ac65-f82d83ecfd9c" providerId="ADAL" clId="{E4A27A88-BE95-4211-A83B-95EF55BF0D06}" dt="2022-09-03T02:49:02.779" v="858" actId="20577"/>
          <ac:spMkLst>
            <pc:docMk/>
            <pc:sldMk cId="1817646035" sldId="280"/>
            <ac:spMk id="5" creationId="{4A300780-2C0B-F32B-1798-407BA5E88087}"/>
          </ac:spMkLst>
        </pc:spChg>
      </pc:sldChg>
      <pc:sldChg chg="modSp add mod">
        <pc:chgData name="Nathan Clouse" userId="60190519-0423-46ec-ac65-f82d83ecfd9c" providerId="ADAL" clId="{E4A27A88-BE95-4211-A83B-95EF55BF0D06}" dt="2022-09-03T02:49:05.963" v="860" actId="20577"/>
        <pc:sldMkLst>
          <pc:docMk/>
          <pc:sldMk cId="2971404737" sldId="281"/>
        </pc:sldMkLst>
        <pc:spChg chg="mod">
          <ac:chgData name="Nathan Clouse" userId="60190519-0423-46ec-ac65-f82d83ecfd9c" providerId="ADAL" clId="{E4A27A88-BE95-4211-A83B-95EF55BF0D06}" dt="2022-09-03T02:49:05.963" v="860" actId="20577"/>
          <ac:spMkLst>
            <pc:docMk/>
            <pc:sldMk cId="2971404737" sldId="281"/>
            <ac:spMk id="5" creationId="{4A300780-2C0B-F32B-1798-407BA5E88087}"/>
          </ac:spMkLst>
        </pc:spChg>
      </pc:sldChg>
      <pc:sldChg chg="modSp add mod">
        <pc:chgData name="Nathan Clouse" userId="60190519-0423-46ec-ac65-f82d83ecfd9c" providerId="ADAL" clId="{E4A27A88-BE95-4211-A83B-95EF55BF0D06}" dt="2022-09-03T02:49:09.163" v="862" actId="20577"/>
        <pc:sldMkLst>
          <pc:docMk/>
          <pc:sldMk cId="636610553" sldId="282"/>
        </pc:sldMkLst>
        <pc:spChg chg="mod">
          <ac:chgData name="Nathan Clouse" userId="60190519-0423-46ec-ac65-f82d83ecfd9c" providerId="ADAL" clId="{E4A27A88-BE95-4211-A83B-95EF55BF0D06}" dt="2022-09-03T02:49:09.163" v="862" actId="20577"/>
          <ac:spMkLst>
            <pc:docMk/>
            <pc:sldMk cId="636610553" sldId="282"/>
            <ac:spMk id="5" creationId="{4A300780-2C0B-F32B-1798-407BA5E88087}"/>
          </ac:spMkLst>
        </pc:spChg>
      </pc:sldChg>
      <pc:sldChg chg="modSp add mod">
        <pc:chgData name="Nathan Clouse" userId="60190519-0423-46ec-ac65-f82d83ecfd9c" providerId="ADAL" clId="{E4A27A88-BE95-4211-A83B-95EF55BF0D06}" dt="2022-09-03T02:49:14.507" v="864" actId="20577"/>
        <pc:sldMkLst>
          <pc:docMk/>
          <pc:sldMk cId="150578930" sldId="283"/>
        </pc:sldMkLst>
        <pc:spChg chg="mod">
          <ac:chgData name="Nathan Clouse" userId="60190519-0423-46ec-ac65-f82d83ecfd9c" providerId="ADAL" clId="{E4A27A88-BE95-4211-A83B-95EF55BF0D06}" dt="2022-09-03T02:49:14.507" v="864" actId="20577"/>
          <ac:spMkLst>
            <pc:docMk/>
            <pc:sldMk cId="150578930" sldId="283"/>
            <ac:spMk id="5" creationId="{4A300780-2C0B-F32B-1798-407BA5E88087}"/>
          </ac:spMkLst>
        </pc:spChg>
      </pc:sldChg>
      <pc:sldMasterChg chg="addSldLayout modSldLayout">
        <pc:chgData name="Nathan Clouse" userId="60190519-0423-46ec-ac65-f82d83ecfd9c" providerId="ADAL" clId="{E4A27A88-BE95-4211-A83B-95EF55BF0D06}" dt="2022-09-03T01:14:49.962" v="131" actId="20577"/>
        <pc:sldMasterMkLst>
          <pc:docMk/>
          <pc:sldMasterMk cId="0" sldId="2147483648"/>
        </pc:sldMasterMkLst>
        <pc:sldLayoutChg chg="addSp modSp mod">
          <pc:chgData name="Nathan Clouse" userId="60190519-0423-46ec-ac65-f82d83ecfd9c" providerId="ADAL" clId="{E4A27A88-BE95-4211-A83B-95EF55BF0D06}" dt="2022-09-03T01:13:32.743" v="79" actId="1076"/>
          <pc:sldLayoutMkLst>
            <pc:docMk/>
            <pc:sldMasterMk cId="0" sldId="2147483648"/>
            <pc:sldLayoutMk cId="2259008263" sldId="2147483665"/>
          </pc:sldLayoutMkLst>
          <pc:spChg chg="add mod">
            <ac:chgData name="Nathan Clouse" userId="60190519-0423-46ec-ac65-f82d83ecfd9c" providerId="ADAL" clId="{E4A27A88-BE95-4211-A83B-95EF55BF0D06}" dt="2022-09-03T01:13:32.743" v="79" actId="1076"/>
            <ac:spMkLst>
              <pc:docMk/>
              <pc:sldMasterMk cId="0" sldId="2147483648"/>
              <pc:sldLayoutMk cId="2259008263" sldId="2147483665"/>
              <ac:spMk id="3" creationId="{A9AC5A4F-CB4B-CD3E-349E-55AC69C9D3D2}"/>
            </ac:spMkLst>
          </pc:spChg>
          <pc:spChg chg="mod">
            <ac:chgData name="Nathan Clouse" userId="60190519-0423-46ec-ac65-f82d83ecfd9c" providerId="ADAL" clId="{E4A27A88-BE95-4211-A83B-95EF55BF0D06}" dt="2022-09-03T01:13:25.591" v="77" actId="14100"/>
            <ac:spMkLst>
              <pc:docMk/>
              <pc:sldMasterMk cId="0" sldId="2147483648"/>
              <pc:sldLayoutMk cId="2259008263" sldId="2147483665"/>
              <ac:spMk id="7" creationId="{8078B32E-EF5A-1B85-DBCD-4F8AF18C4E01}"/>
            </ac:spMkLst>
          </pc:spChg>
        </pc:sldLayoutChg>
        <pc:sldLayoutChg chg="addSp modSp add mod modTransition">
          <pc:chgData name="Nathan Clouse" userId="60190519-0423-46ec-ac65-f82d83ecfd9c" providerId="ADAL" clId="{E4A27A88-BE95-4211-A83B-95EF55BF0D06}" dt="2022-09-03T01:14:49.962" v="131" actId="20577"/>
          <pc:sldLayoutMkLst>
            <pc:docMk/>
            <pc:sldMasterMk cId="0" sldId="2147483648"/>
            <pc:sldLayoutMk cId="2670572500" sldId="2147483666"/>
          </pc:sldLayoutMkLst>
          <pc:spChg chg="mod">
            <ac:chgData name="Nathan Clouse" userId="60190519-0423-46ec-ac65-f82d83ecfd9c" providerId="ADAL" clId="{E4A27A88-BE95-4211-A83B-95EF55BF0D06}" dt="2022-09-03T01:13:48.509" v="82" actId="14100"/>
            <ac:spMkLst>
              <pc:docMk/>
              <pc:sldMasterMk cId="0" sldId="2147483648"/>
              <pc:sldLayoutMk cId="2670572500" sldId="2147483666"/>
              <ac:spMk id="3" creationId="{A9AC5A4F-CB4B-CD3E-349E-55AC69C9D3D2}"/>
            </ac:spMkLst>
          </pc:spChg>
          <pc:spChg chg="add mod">
            <ac:chgData name="Nathan Clouse" userId="60190519-0423-46ec-ac65-f82d83ecfd9c" providerId="ADAL" clId="{E4A27A88-BE95-4211-A83B-95EF55BF0D06}" dt="2022-09-03T01:14:49.962" v="131" actId="20577"/>
            <ac:spMkLst>
              <pc:docMk/>
              <pc:sldMasterMk cId="0" sldId="2147483648"/>
              <pc:sldLayoutMk cId="2670572500" sldId="2147483666"/>
              <ac:spMk id="5" creationId="{B7BC38AD-B519-D959-F56F-9E9D771B85E6}"/>
            </ac:spMkLst>
          </pc:spChg>
          <pc:spChg chg="add mod">
            <ac:chgData name="Nathan Clouse" userId="60190519-0423-46ec-ac65-f82d83ecfd9c" providerId="ADAL" clId="{E4A27A88-BE95-4211-A83B-95EF55BF0D06}" dt="2022-09-03T01:14:40.391" v="95" actId="113"/>
            <ac:spMkLst>
              <pc:docMk/>
              <pc:sldMasterMk cId="0" sldId="2147483648"/>
              <pc:sldLayoutMk cId="2670572500" sldId="2147483666"/>
              <ac:spMk id="6" creationId="{FDE22C46-3CCC-4344-85CA-086CB4603771}"/>
            </ac:spMkLst>
          </pc:spChg>
          <pc:spChg chg="mod">
            <ac:chgData name="Nathan Clouse" userId="60190519-0423-46ec-ac65-f82d83ecfd9c" providerId="ADAL" clId="{E4A27A88-BE95-4211-A83B-95EF55BF0D06}" dt="2022-09-03T01:13:45.285" v="81" actId="14100"/>
            <ac:spMkLst>
              <pc:docMk/>
              <pc:sldMasterMk cId="0" sldId="2147483648"/>
              <pc:sldLayoutMk cId="2670572500" sldId="2147483666"/>
              <ac:spMk id="7" creationId="{8078B32E-EF5A-1B85-DBCD-4F8AF18C4E01}"/>
            </ac:spMkLst>
          </pc:spChg>
        </pc:sldLayoutChg>
      </pc:sldMasterChg>
    </pc:docChg>
  </pc:docChgLst>
  <pc:docChgLst>
    <pc:chgData name="Nathan Clouse" userId="8cef2679-35de-4422-b8cb-c69155b58feb" providerId="ADAL" clId="{28FE2796-40C4-49E6-B6A2-03439D761C3C}"/>
    <pc:docChg chg="undo custSel addSld delSld modSld sldOrd modMainMaster">
      <pc:chgData name="Nathan Clouse" userId="8cef2679-35de-4422-b8cb-c69155b58feb" providerId="ADAL" clId="{28FE2796-40C4-49E6-B6A2-03439D761C3C}" dt="2022-10-12T12:47:33.331" v="1087" actId="478"/>
      <pc:docMkLst>
        <pc:docMk/>
      </pc:docMkLst>
      <pc:sldChg chg="modTransition">
        <pc:chgData name="Nathan Clouse" userId="8cef2679-35de-4422-b8cb-c69155b58feb" providerId="ADAL" clId="{28FE2796-40C4-49E6-B6A2-03439D761C3C}" dt="2022-10-11T00:33:58.893" v="736"/>
        <pc:sldMkLst>
          <pc:docMk/>
          <pc:sldMk cId="3609727493" sldId="265"/>
        </pc:sldMkLst>
      </pc:sldChg>
      <pc:sldChg chg="modSp mod modNotesTx">
        <pc:chgData name="Nathan Clouse" userId="8cef2679-35de-4422-b8cb-c69155b58feb" providerId="ADAL" clId="{28FE2796-40C4-49E6-B6A2-03439D761C3C}" dt="2022-10-11T00:59:23.126" v="740" actId="255"/>
        <pc:sldMkLst>
          <pc:docMk/>
          <pc:sldMk cId="1919202934" sldId="268"/>
        </pc:sldMkLst>
        <pc:spChg chg="mod">
          <ac:chgData name="Nathan Clouse" userId="8cef2679-35de-4422-b8cb-c69155b58feb" providerId="ADAL" clId="{28FE2796-40C4-49E6-B6A2-03439D761C3C}" dt="2022-10-11T00:59:23.126" v="740" actId="255"/>
          <ac:spMkLst>
            <pc:docMk/>
            <pc:sldMk cId="1919202934" sldId="268"/>
            <ac:spMk id="2" creationId="{61978A4D-D47B-5705-2BE6-B37C5F69A17B}"/>
          </ac:spMkLst>
        </pc:spChg>
      </pc:sldChg>
      <pc:sldChg chg="modSp mod">
        <pc:chgData name="Nathan Clouse" userId="8cef2679-35de-4422-b8cb-c69155b58feb" providerId="ADAL" clId="{28FE2796-40C4-49E6-B6A2-03439D761C3C}" dt="2022-10-11T00:13:47.479" v="336" actId="403"/>
        <pc:sldMkLst>
          <pc:docMk/>
          <pc:sldMk cId="2448750386" sldId="271"/>
        </pc:sldMkLst>
        <pc:spChg chg="mod">
          <ac:chgData name="Nathan Clouse" userId="8cef2679-35de-4422-b8cb-c69155b58feb" providerId="ADAL" clId="{28FE2796-40C4-49E6-B6A2-03439D761C3C}" dt="2022-10-11T00:13:47.479" v="336" actId="403"/>
          <ac:spMkLst>
            <pc:docMk/>
            <pc:sldMk cId="2448750386" sldId="271"/>
            <ac:spMk id="4" creationId="{A2BDF4C9-8223-3F5C-6B93-8C28BB9B35AD}"/>
          </ac:spMkLst>
        </pc:spChg>
      </pc:sldChg>
      <pc:sldChg chg="modSp mod">
        <pc:chgData name="Nathan Clouse" userId="8cef2679-35de-4422-b8cb-c69155b58feb" providerId="ADAL" clId="{28FE2796-40C4-49E6-B6A2-03439D761C3C}" dt="2022-10-10T23:56:49.761" v="312" actId="20577"/>
        <pc:sldMkLst>
          <pc:docMk/>
          <pc:sldMk cId="1539364716" sldId="272"/>
        </pc:sldMkLst>
        <pc:spChg chg="mod">
          <ac:chgData name="Nathan Clouse" userId="8cef2679-35de-4422-b8cb-c69155b58feb" providerId="ADAL" clId="{28FE2796-40C4-49E6-B6A2-03439D761C3C}" dt="2022-10-10T23:56:49.761" v="312" actId="20577"/>
          <ac:spMkLst>
            <pc:docMk/>
            <pc:sldMk cId="1539364716" sldId="272"/>
            <ac:spMk id="5" creationId="{CC8B62AF-714C-D369-8395-A9BE31093A0E}"/>
          </ac:spMkLst>
        </pc:spChg>
      </pc:sldChg>
      <pc:sldChg chg="modTransition">
        <pc:chgData name="Nathan Clouse" userId="8cef2679-35de-4422-b8cb-c69155b58feb" providerId="ADAL" clId="{28FE2796-40C4-49E6-B6A2-03439D761C3C}" dt="2022-10-11T00:33:51.326" v="735"/>
        <pc:sldMkLst>
          <pc:docMk/>
          <pc:sldMk cId="2874513473" sldId="274"/>
        </pc:sldMkLst>
      </pc:sldChg>
      <pc:sldChg chg="modSp mod">
        <pc:chgData name="Nathan Clouse" userId="8cef2679-35de-4422-b8cb-c69155b58feb" providerId="ADAL" clId="{28FE2796-40C4-49E6-B6A2-03439D761C3C}" dt="2022-10-11T00:13:53.045" v="338" actId="403"/>
        <pc:sldMkLst>
          <pc:docMk/>
          <pc:sldMk cId="1817646035" sldId="280"/>
        </pc:sldMkLst>
        <pc:spChg chg="mod">
          <ac:chgData name="Nathan Clouse" userId="8cef2679-35de-4422-b8cb-c69155b58feb" providerId="ADAL" clId="{28FE2796-40C4-49E6-B6A2-03439D761C3C}" dt="2022-10-11T00:13:53.045" v="338" actId="403"/>
          <ac:spMkLst>
            <pc:docMk/>
            <pc:sldMk cId="1817646035" sldId="280"/>
            <ac:spMk id="4" creationId="{A2BDF4C9-8223-3F5C-6B93-8C28BB9B35AD}"/>
          </ac:spMkLst>
        </pc:spChg>
      </pc:sldChg>
      <pc:sldChg chg="modSp mod">
        <pc:chgData name="Nathan Clouse" userId="8cef2679-35de-4422-b8cb-c69155b58feb" providerId="ADAL" clId="{28FE2796-40C4-49E6-B6A2-03439D761C3C}" dt="2022-10-11T00:14:02.311" v="339" actId="403"/>
        <pc:sldMkLst>
          <pc:docMk/>
          <pc:sldMk cId="2971404737" sldId="281"/>
        </pc:sldMkLst>
        <pc:spChg chg="mod">
          <ac:chgData name="Nathan Clouse" userId="8cef2679-35de-4422-b8cb-c69155b58feb" providerId="ADAL" clId="{28FE2796-40C4-49E6-B6A2-03439D761C3C}" dt="2022-10-11T00:14:02.311" v="339" actId="403"/>
          <ac:spMkLst>
            <pc:docMk/>
            <pc:sldMk cId="2971404737" sldId="281"/>
            <ac:spMk id="2" creationId="{60D9E6CA-3131-E568-E6AD-38ACB132EB03}"/>
          </ac:spMkLst>
        </pc:spChg>
      </pc:sldChg>
      <pc:sldChg chg="modSp mod">
        <pc:chgData name="Nathan Clouse" userId="8cef2679-35de-4422-b8cb-c69155b58feb" providerId="ADAL" clId="{28FE2796-40C4-49E6-B6A2-03439D761C3C}" dt="2022-10-11T00:14:35.195" v="340" actId="403"/>
        <pc:sldMkLst>
          <pc:docMk/>
          <pc:sldMk cId="636610553" sldId="282"/>
        </pc:sldMkLst>
        <pc:spChg chg="mod">
          <ac:chgData name="Nathan Clouse" userId="8cef2679-35de-4422-b8cb-c69155b58feb" providerId="ADAL" clId="{28FE2796-40C4-49E6-B6A2-03439D761C3C}" dt="2022-10-11T00:14:35.195" v="340" actId="403"/>
          <ac:spMkLst>
            <pc:docMk/>
            <pc:sldMk cId="636610553" sldId="282"/>
            <ac:spMk id="2" creationId="{FE91A146-11DA-3FE8-EF2D-7EA310FB5EE2}"/>
          </ac:spMkLst>
        </pc:spChg>
      </pc:sldChg>
      <pc:sldChg chg="addSp delSp modSp mod">
        <pc:chgData name="Nathan Clouse" userId="8cef2679-35de-4422-b8cb-c69155b58feb" providerId="ADAL" clId="{28FE2796-40C4-49E6-B6A2-03439D761C3C}" dt="2022-10-11T00:13:06.815" v="335" actId="11529"/>
        <pc:sldMkLst>
          <pc:docMk/>
          <pc:sldMk cId="1485471574" sldId="287"/>
        </pc:sldMkLst>
        <pc:spChg chg="add del mod">
          <ac:chgData name="Nathan Clouse" userId="8cef2679-35de-4422-b8cb-c69155b58feb" providerId="ADAL" clId="{28FE2796-40C4-49E6-B6A2-03439D761C3C}" dt="2022-10-11T00:13:06.815" v="335" actId="11529"/>
          <ac:spMkLst>
            <pc:docMk/>
            <pc:sldMk cId="1485471574" sldId="287"/>
            <ac:spMk id="2" creationId="{B47DBEBA-5791-4735-CDBA-D3EF0B5129D0}"/>
          </ac:spMkLst>
        </pc:spChg>
        <pc:spChg chg="add del mod">
          <ac:chgData name="Nathan Clouse" userId="8cef2679-35de-4422-b8cb-c69155b58feb" providerId="ADAL" clId="{28FE2796-40C4-49E6-B6A2-03439D761C3C}" dt="2022-10-11T00:13:04.230" v="332" actId="767"/>
          <ac:spMkLst>
            <pc:docMk/>
            <pc:sldMk cId="1485471574" sldId="287"/>
            <ac:spMk id="3" creationId="{23759F64-B5FC-FC4C-E715-63B4B25CF500}"/>
          </ac:spMkLst>
        </pc:spChg>
        <pc:picChg chg="mod">
          <ac:chgData name="Nathan Clouse" userId="8cef2679-35de-4422-b8cb-c69155b58feb" providerId="ADAL" clId="{28FE2796-40C4-49E6-B6A2-03439D761C3C}" dt="2022-10-11T00:05:59.601" v="327" actId="1076"/>
          <ac:picMkLst>
            <pc:docMk/>
            <pc:sldMk cId="1485471574" sldId="287"/>
            <ac:picMk id="5" creationId="{4DDD1164-70BA-9F2A-973F-1F3A7B1CB1CC}"/>
          </ac:picMkLst>
        </pc:picChg>
      </pc:sldChg>
      <pc:sldChg chg="modSp mod">
        <pc:chgData name="Nathan Clouse" userId="8cef2679-35de-4422-b8cb-c69155b58feb" providerId="ADAL" clId="{28FE2796-40C4-49E6-B6A2-03439D761C3C}" dt="2022-10-11T00:15:19.452" v="343" actId="404"/>
        <pc:sldMkLst>
          <pc:docMk/>
          <pc:sldMk cId="1558245777" sldId="291"/>
        </pc:sldMkLst>
        <pc:spChg chg="mod">
          <ac:chgData name="Nathan Clouse" userId="8cef2679-35de-4422-b8cb-c69155b58feb" providerId="ADAL" clId="{28FE2796-40C4-49E6-B6A2-03439D761C3C}" dt="2022-10-11T00:15:19.452" v="343" actId="404"/>
          <ac:spMkLst>
            <pc:docMk/>
            <pc:sldMk cId="1558245777" sldId="291"/>
            <ac:spMk id="2" creationId="{FE91A146-11DA-3FE8-EF2D-7EA310FB5EE2}"/>
          </ac:spMkLst>
        </pc:spChg>
      </pc:sldChg>
      <pc:sldChg chg="addSp modSp mod modAnim">
        <pc:chgData name="Nathan Clouse" userId="8cef2679-35de-4422-b8cb-c69155b58feb" providerId="ADAL" clId="{28FE2796-40C4-49E6-B6A2-03439D761C3C}" dt="2022-10-11T01:40:25.253" v="919" actId="1076"/>
        <pc:sldMkLst>
          <pc:docMk/>
          <pc:sldMk cId="1253010898" sldId="306"/>
        </pc:sldMkLst>
        <pc:spChg chg="add mod">
          <ac:chgData name="Nathan Clouse" userId="8cef2679-35de-4422-b8cb-c69155b58feb" providerId="ADAL" clId="{28FE2796-40C4-49E6-B6A2-03439D761C3C}" dt="2022-10-11T01:39:46.619" v="912" actId="17032"/>
          <ac:spMkLst>
            <pc:docMk/>
            <pc:sldMk cId="1253010898" sldId="306"/>
            <ac:spMk id="2" creationId="{3B2C6880-736F-BC1F-5FC0-EB328550BA47}"/>
          </ac:spMkLst>
        </pc:spChg>
        <pc:spChg chg="add mod">
          <ac:chgData name="Nathan Clouse" userId="8cef2679-35de-4422-b8cb-c69155b58feb" providerId="ADAL" clId="{28FE2796-40C4-49E6-B6A2-03439D761C3C}" dt="2022-10-11T01:40:20.823" v="917" actId="1076"/>
          <ac:spMkLst>
            <pc:docMk/>
            <pc:sldMk cId="1253010898" sldId="306"/>
            <ac:spMk id="4" creationId="{5A7D8A7C-54BC-4113-F681-4653FA2F1DE9}"/>
          </ac:spMkLst>
        </pc:spChg>
        <pc:spChg chg="add mod">
          <ac:chgData name="Nathan Clouse" userId="8cef2679-35de-4422-b8cb-c69155b58feb" providerId="ADAL" clId="{28FE2796-40C4-49E6-B6A2-03439D761C3C}" dt="2022-10-11T01:40:25.253" v="919" actId="1076"/>
          <ac:spMkLst>
            <pc:docMk/>
            <pc:sldMk cId="1253010898" sldId="306"/>
            <ac:spMk id="5" creationId="{36000EDE-1E2F-8972-D2F1-948EB1B41868}"/>
          </ac:spMkLst>
        </pc:spChg>
      </pc:sldChg>
      <pc:sldChg chg="modSp mod modNotesTx">
        <pc:chgData name="Nathan Clouse" userId="8cef2679-35de-4422-b8cb-c69155b58feb" providerId="ADAL" clId="{28FE2796-40C4-49E6-B6A2-03439D761C3C}" dt="2022-10-11T00:22:09.251" v="551" actId="403"/>
        <pc:sldMkLst>
          <pc:docMk/>
          <pc:sldMk cId="2008669892" sldId="307"/>
        </pc:sldMkLst>
        <pc:spChg chg="mod">
          <ac:chgData name="Nathan Clouse" userId="8cef2679-35de-4422-b8cb-c69155b58feb" providerId="ADAL" clId="{28FE2796-40C4-49E6-B6A2-03439D761C3C}" dt="2022-10-11T00:22:09.251" v="551" actId="403"/>
          <ac:spMkLst>
            <pc:docMk/>
            <pc:sldMk cId="2008669892" sldId="307"/>
            <ac:spMk id="2" creationId="{61978A4D-D47B-5705-2BE6-B37C5F69A17B}"/>
          </ac:spMkLst>
        </pc:spChg>
      </pc:sldChg>
      <pc:sldChg chg="modSp mod">
        <pc:chgData name="Nathan Clouse" userId="8cef2679-35de-4422-b8cb-c69155b58feb" providerId="ADAL" clId="{28FE2796-40C4-49E6-B6A2-03439D761C3C}" dt="2022-10-11T01:38:24.131" v="909" actId="1076"/>
        <pc:sldMkLst>
          <pc:docMk/>
          <pc:sldMk cId="2365738749" sldId="341"/>
        </pc:sldMkLst>
        <pc:spChg chg="mod">
          <ac:chgData name="Nathan Clouse" userId="8cef2679-35de-4422-b8cb-c69155b58feb" providerId="ADAL" clId="{28FE2796-40C4-49E6-B6A2-03439D761C3C}" dt="2022-10-11T01:38:24.131" v="909" actId="1076"/>
          <ac:spMkLst>
            <pc:docMk/>
            <pc:sldMk cId="2365738749" sldId="341"/>
            <ac:spMk id="11" creationId="{13AC15E5-BE80-022A-3C29-F4660449F20C}"/>
          </ac:spMkLst>
        </pc:spChg>
      </pc:sldChg>
      <pc:sldChg chg="del">
        <pc:chgData name="Nathan Clouse" userId="8cef2679-35de-4422-b8cb-c69155b58feb" providerId="ADAL" clId="{28FE2796-40C4-49E6-B6A2-03439D761C3C}" dt="2022-10-11T00:16:23.385" v="344" actId="2696"/>
        <pc:sldMkLst>
          <pc:docMk/>
          <pc:sldMk cId="901975213" sldId="342"/>
        </pc:sldMkLst>
      </pc:sldChg>
      <pc:sldChg chg="modSp new mod">
        <pc:chgData name="Nathan Clouse" userId="8cef2679-35de-4422-b8cb-c69155b58feb" providerId="ADAL" clId="{28FE2796-40C4-49E6-B6A2-03439D761C3C}" dt="2022-10-09T16:00:48.855" v="62" actId="20577"/>
        <pc:sldMkLst>
          <pc:docMk/>
          <pc:sldMk cId="3900810790" sldId="343"/>
        </pc:sldMkLst>
        <pc:spChg chg="mod">
          <ac:chgData name="Nathan Clouse" userId="8cef2679-35de-4422-b8cb-c69155b58feb" providerId="ADAL" clId="{28FE2796-40C4-49E6-B6A2-03439D761C3C}" dt="2022-10-09T16:00:48.855" v="62" actId="20577"/>
          <ac:spMkLst>
            <pc:docMk/>
            <pc:sldMk cId="3900810790" sldId="343"/>
            <ac:spMk id="2" creationId="{9AE47B8A-DD4D-ADF9-878A-781B53320529}"/>
          </ac:spMkLst>
        </pc:spChg>
        <pc:spChg chg="mod">
          <ac:chgData name="Nathan Clouse" userId="8cef2679-35de-4422-b8cb-c69155b58feb" providerId="ADAL" clId="{28FE2796-40C4-49E6-B6A2-03439D761C3C}" dt="2022-10-09T15:59:34.528" v="19" actId="20577"/>
          <ac:spMkLst>
            <pc:docMk/>
            <pc:sldMk cId="3900810790" sldId="343"/>
            <ac:spMk id="3" creationId="{308E2E6E-0BFE-8088-0849-117E0A46710F}"/>
          </ac:spMkLst>
        </pc:spChg>
      </pc:sldChg>
      <pc:sldChg chg="addSp delSp modSp new mod modClrScheme chgLayout">
        <pc:chgData name="Nathan Clouse" userId="8cef2679-35de-4422-b8cb-c69155b58feb" providerId="ADAL" clId="{28FE2796-40C4-49E6-B6A2-03439D761C3C}" dt="2022-10-10T23:57:51.495" v="313" actId="255"/>
        <pc:sldMkLst>
          <pc:docMk/>
          <pc:sldMk cId="465738261" sldId="344"/>
        </pc:sldMkLst>
        <pc:spChg chg="del mod ord">
          <ac:chgData name="Nathan Clouse" userId="8cef2679-35de-4422-b8cb-c69155b58feb" providerId="ADAL" clId="{28FE2796-40C4-49E6-B6A2-03439D761C3C}" dt="2022-10-09T16:00:04.267" v="41" actId="700"/>
          <ac:spMkLst>
            <pc:docMk/>
            <pc:sldMk cId="465738261" sldId="344"/>
            <ac:spMk id="2" creationId="{7584F9A4-2410-9D4A-8BB6-B66C33B518B5}"/>
          </ac:spMkLst>
        </pc:spChg>
        <pc:spChg chg="del mod ord">
          <ac:chgData name="Nathan Clouse" userId="8cef2679-35de-4422-b8cb-c69155b58feb" providerId="ADAL" clId="{28FE2796-40C4-49E6-B6A2-03439D761C3C}" dt="2022-10-09T16:00:04.267" v="41" actId="700"/>
          <ac:spMkLst>
            <pc:docMk/>
            <pc:sldMk cId="465738261" sldId="344"/>
            <ac:spMk id="3" creationId="{7043560A-A174-1DC6-02AE-96999707BED1}"/>
          </ac:spMkLst>
        </pc:spChg>
        <pc:spChg chg="add mod ord">
          <ac:chgData name="Nathan Clouse" userId="8cef2679-35de-4422-b8cb-c69155b58feb" providerId="ADAL" clId="{28FE2796-40C4-49E6-B6A2-03439D761C3C}" dt="2022-10-10T23:57:51.495" v="313" actId="255"/>
          <ac:spMkLst>
            <pc:docMk/>
            <pc:sldMk cId="465738261" sldId="344"/>
            <ac:spMk id="4" creationId="{7FB11A93-C0F6-8DA6-FA0F-3B27908998E4}"/>
          </ac:spMkLst>
        </pc:spChg>
        <pc:spChg chg="add mod ord">
          <ac:chgData name="Nathan Clouse" userId="8cef2679-35de-4422-b8cb-c69155b58feb" providerId="ADAL" clId="{28FE2796-40C4-49E6-B6A2-03439D761C3C}" dt="2022-10-09T16:00:51.721" v="71" actId="20577"/>
          <ac:spMkLst>
            <pc:docMk/>
            <pc:sldMk cId="465738261" sldId="344"/>
            <ac:spMk id="5" creationId="{58A44A7C-BD5B-22F3-481C-DD652630F9C9}"/>
          </ac:spMkLst>
        </pc:spChg>
      </pc:sldChg>
      <pc:sldChg chg="modSp add mod">
        <pc:chgData name="Nathan Clouse" userId="8cef2679-35de-4422-b8cb-c69155b58feb" providerId="ADAL" clId="{28FE2796-40C4-49E6-B6A2-03439D761C3C}" dt="2022-10-11T15:18:19.447" v="1086" actId="20577"/>
        <pc:sldMkLst>
          <pc:docMk/>
          <pc:sldMk cId="2343436860" sldId="345"/>
        </pc:sldMkLst>
        <pc:spChg chg="mod">
          <ac:chgData name="Nathan Clouse" userId="8cef2679-35de-4422-b8cb-c69155b58feb" providerId="ADAL" clId="{28FE2796-40C4-49E6-B6A2-03439D761C3C}" dt="2022-10-11T15:18:19.447" v="1086" actId="20577"/>
          <ac:spMkLst>
            <pc:docMk/>
            <pc:sldMk cId="2343436860" sldId="345"/>
            <ac:spMk id="4" creationId="{7FB11A93-C0F6-8DA6-FA0F-3B27908998E4}"/>
          </ac:spMkLst>
        </pc:spChg>
        <pc:spChg chg="mod">
          <ac:chgData name="Nathan Clouse" userId="8cef2679-35de-4422-b8cb-c69155b58feb" providerId="ADAL" clId="{28FE2796-40C4-49E6-B6A2-03439D761C3C}" dt="2022-10-09T16:02:46.647" v="153" actId="20577"/>
          <ac:spMkLst>
            <pc:docMk/>
            <pc:sldMk cId="2343436860" sldId="345"/>
            <ac:spMk id="5" creationId="{58A44A7C-BD5B-22F3-481C-DD652630F9C9}"/>
          </ac:spMkLst>
        </pc:spChg>
      </pc:sldChg>
      <pc:sldChg chg="modSp add mod">
        <pc:chgData name="Nathan Clouse" userId="8cef2679-35de-4422-b8cb-c69155b58feb" providerId="ADAL" clId="{28FE2796-40C4-49E6-B6A2-03439D761C3C}" dt="2022-10-10T23:58:18.291" v="319" actId="20577"/>
        <pc:sldMkLst>
          <pc:docMk/>
          <pc:sldMk cId="1158919686" sldId="346"/>
        </pc:sldMkLst>
        <pc:spChg chg="mod">
          <ac:chgData name="Nathan Clouse" userId="8cef2679-35de-4422-b8cb-c69155b58feb" providerId="ADAL" clId="{28FE2796-40C4-49E6-B6A2-03439D761C3C}" dt="2022-10-10T23:58:18.291" v="319" actId="20577"/>
          <ac:spMkLst>
            <pc:docMk/>
            <pc:sldMk cId="1158919686" sldId="346"/>
            <ac:spMk id="4" creationId="{7FB11A93-C0F6-8DA6-FA0F-3B27908998E4}"/>
          </ac:spMkLst>
        </pc:spChg>
        <pc:spChg chg="mod">
          <ac:chgData name="Nathan Clouse" userId="8cef2679-35de-4422-b8cb-c69155b58feb" providerId="ADAL" clId="{28FE2796-40C4-49E6-B6A2-03439D761C3C}" dt="2022-10-09T16:03:54.321" v="245" actId="20577"/>
          <ac:spMkLst>
            <pc:docMk/>
            <pc:sldMk cId="1158919686" sldId="346"/>
            <ac:spMk id="5" creationId="{58A44A7C-BD5B-22F3-481C-DD652630F9C9}"/>
          </ac:spMkLst>
        </pc:spChg>
      </pc:sldChg>
      <pc:sldChg chg="modSp add mod">
        <pc:chgData name="Nathan Clouse" userId="8cef2679-35de-4422-b8cb-c69155b58feb" providerId="ADAL" clId="{28FE2796-40C4-49E6-B6A2-03439D761C3C}" dt="2022-10-10T23:58:37.994" v="323" actId="403"/>
        <pc:sldMkLst>
          <pc:docMk/>
          <pc:sldMk cId="393090178" sldId="347"/>
        </pc:sldMkLst>
        <pc:spChg chg="mod">
          <ac:chgData name="Nathan Clouse" userId="8cef2679-35de-4422-b8cb-c69155b58feb" providerId="ADAL" clId="{28FE2796-40C4-49E6-B6A2-03439D761C3C}" dt="2022-10-10T23:58:37.994" v="323" actId="403"/>
          <ac:spMkLst>
            <pc:docMk/>
            <pc:sldMk cId="393090178" sldId="347"/>
            <ac:spMk id="4" creationId="{7FB11A93-C0F6-8DA6-FA0F-3B27908998E4}"/>
          </ac:spMkLst>
        </pc:spChg>
        <pc:spChg chg="mod">
          <ac:chgData name="Nathan Clouse" userId="8cef2679-35de-4422-b8cb-c69155b58feb" providerId="ADAL" clId="{28FE2796-40C4-49E6-B6A2-03439D761C3C}" dt="2022-10-09T16:05:51.552" v="269" actId="20577"/>
          <ac:spMkLst>
            <pc:docMk/>
            <pc:sldMk cId="393090178" sldId="347"/>
            <ac:spMk id="5" creationId="{58A44A7C-BD5B-22F3-481C-DD652630F9C9}"/>
          </ac:spMkLst>
        </pc:spChg>
      </pc:sldChg>
      <pc:sldChg chg="add">
        <pc:chgData name="Nathan Clouse" userId="8cef2679-35de-4422-b8cb-c69155b58feb" providerId="ADAL" clId="{28FE2796-40C4-49E6-B6A2-03439D761C3C}" dt="2022-10-10T03:11:21.332" v="281"/>
        <pc:sldMkLst>
          <pc:docMk/>
          <pc:sldMk cId="3661386743" sldId="348"/>
        </pc:sldMkLst>
      </pc:sldChg>
      <pc:sldChg chg="modSp add mod">
        <pc:chgData name="Nathan Clouse" userId="8cef2679-35de-4422-b8cb-c69155b58feb" providerId="ADAL" clId="{28FE2796-40C4-49E6-B6A2-03439D761C3C}" dt="2022-10-11T02:00:41.593" v="1085"/>
        <pc:sldMkLst>
          <pc:docMk/>
          <pc:sldMk cId="3507299013" sldId="349"/>
        </pc:sldMkLst>
        <pc:spChg chg="mod">
          <ac:chgData name="Nathan Clouse" userId="8cef2679-35de-4422-b8cb-c69155b58feb" providerId="ADAL" clId="{28FE2796-40C4-49E6-B6A2-03439D761C3C}" dt="2022-10-11T02:00:41.593" v="1085"/>
          <ac:spMkLst>
            <pc:docMk/>
            <pc:sldMk cId="3507299013" sldId="349"/>
            <ac:spMk id="2" creationId="{730A21C7-20C4-806D-03BD-8A638259C6D8}"/>
          </ac:spMkLst>
        </pc:spChg>
      </pc:sldChg>
      <pc:sldChg chg="addSp modSp new mod modClrScheme chgLayout">
        <pc:chgData name="Nathan Clouse" userId="8cef2679-35de-4422-b8cb-c69155b58feb" providerId="ADAL" clId="{28FE2796-40C4-49E6-B6A2-03439D761C3C}" dt="2022-10-11T01:56:20.017" v="1047" actId="20577"/>
        <pc:sldMkLst>
          <pc:docMk/>
          <pc:sldMk cId="3601862827" sldId="350"/>
        </pc:sldMkLst>
        <pc:spChg chg="add mod">
          <ac:chgData name="Nathan Clouse" userId="8cef2679-35de-4422-b8cb-c69155b58feb" providerId="ADAL" clId="{28FE2796-40C4-49E6-B6A2-03439D761C3C}" dt="2022-10-11T01:56:20.017" v="1047" actId="20577"/>
          <ac:spMkLst>
            <pc:docMk/>
            <pc:sldMk cId="3601862827" sldId="350"/>
            <ac:spMk id="2" creationId="{BCF49AD1-DD00-BB13-6E86-B64372B75C12}"/>
          </ac:spMkLst>
        </pc:spChg>
        <pc:spChg chg="add mod">
          <ac:chgData name="Nathan Clouse" userId="8cef2679-35de-4422-b8cb-c69155b58feb" providerId="ADAL" clId="{28FE2796-40C4-49E6-B6A2-03439D761C3C}" dt="2022-10-11T00:25:08.195" v="562" actId="20577"/>
          <ac:spMkLst>
            <pc:docMk/>
            <pc:sldMk cId="3601862827" sldId="350"/>
            <ac:spMk id="3" creationId="{AD4B3E3B-AC35-2124-CC0A-2B853C0BA58E}"/>
          </ac:spMkLst>
        </pc:spChg>
      </pc:sldChg>
      <pc:sldChg chg="addSp delSp modSp new mod ord modClrScheme chgLayout">
        <pc:chgData name="Nathan Clouse" userId="8cef2679-35de-4422-b8cb-c69155b58feb" providerId="ADAL" clId="{28FE2796-40C4-49E6-B6A2-03439D761C3C}" dt="2022-10-11T01:13:42.110" v="908" actId="14100"/>
        <pc:sldMkLst>
          <pc:docMk/>
          <pc:sldMk cId="1929526474" sldId="351"/>
        </pc:sldMkLst>
        <pc:spChg chg="del">
          <ac:chgData name="Nathan Clouse" userId="8cef2679-35de-4422-b8cb-c69155b58feb" providerId="ADAL" clId="{28FE2796-40C4-49E6-B6A2-03439D761C3C}" dt="2022-10-11T00:59:02.557" v="738" actId="700"/>
          <ac:spMkLst>
            <pc:docMk/>
            <pc:sldMk cId="1929526474" sldId="351"/>
            <ac:spMk id="2" creationId="{E8F71EBB-F4EA-41CA-48F1-D24113A2507E}"/>
          </ac:spMkLst>
        </pc:spChg>
        <pc:picChg chg="add del">
          <ac:chgData name="Nathan Clouse" userId="8cef2679-35de-4422-b8cb-c69155b58feb" providerId="ADAL" clId="{28FE2796-40C4-49E6-B6A2-03439D761C3C}" dt="2022-10-11T01:12:51.750" v="900" actId="478"/>
          <ac:picMkLst>
            <pc:docMk/>
            <pc:sldMk cId="1929526474" sldId="351"/>
            <ac:picMk id="4" creationId="{1AA6FA34-B51C-79A0-3DE8-AB0CC47BBF8F}"/>
          </ac:picMkLst>
        </pc:picChg>
        <pc:picChg chg="add del">
          <ac:chgData name="Nathan Clouse" userId="8cef2679-35de-4422-b8cb-c69155b58feb" providerId="ADAL" clId="{28FE2796-40C4-49E6-B6A2-03439D761C3C}" dt="2022-10-11T01:12:55.812" v="902" actId="22"/>
          <ac:picMkLst>
            <pc:docMk/>
            <pc:sldMk cId="1929526474" sldId="351"/>
            <ac:picMk id="6" creationId="{8CFA35D0-FF15-8ECA-4274-193383FAA79C}"/>
          </ac:picMkLst>
        </pc:picChg>
        <pc:picChg chg="add del">
          <ac:chgData name="Nathan Clouse" userId="8cef2679-35de-4422-b8cb-c69155b58feb" providerId="ADAL" clId="{28FE2796-40C4-49E6-B6A2-03439D761C3C}" dt="2022-10-11T01:13:29.747" v="904" actId="478"/>
          <ac:picMkLst>
            <pc:docMk/>
            <pc:sldMk cId="1929526474" sldId="351"/>
            <ac:picMk id="8" creationId="{F39BF7B2-3ED9-B94D-9B8B-109251C09711}"/>
          </ac:picMkLst>
        </pc:picChg>
        <pc:picChg chg="add mod">
          <ac:chgData name="Nathan Clouse" userId="8cef2679-35de-4422-b8cb-c69155b58feb" providerId="ADAL" clId="{28FE2796-40C4-49E6-B6A2-03439D761C3C}" dt="2022-10-11T01:13:42.110" v="908" actId="14100"/>
          <ac:picMkLst>
            <pc:docMk/>
            <pc:sldMk cId="1929526474" sldId="351"/>
            <ac:picMk id="10" creationId="{42E08175-B9D0-244B-E0F5-7C0E42F326B8}"/>
          </ac:picMkLst>
        </pc:picChg>
      </pc:sldChg>
      <pc:sldChg chg="addSp delSp modSp new mod modClrScheme chgLayout">
        <pc:chgData name="Nathan Clouse" userId="8cef2679-35de-4422-b8cb-c69155b58feb" providerId="ADAL" clId="{28FE2796-40C4-49E6-B6A2-03439D761C3C}" dt="2022-10-11T01:04:10.274" v="899" actId="20577"/>
        <pc:sldMkLst>
          <pc:docMk/>
          <pc:sldMk cId="374516439" sldId="352"/>
        </pc:sldMkLst>
        <pc:spChg chg="add del mod ord">
          <ac:chgData name="Nathan Clouse" userId="8cef2679-35de-4422-b8cb-c69155b58feb" providerId="ADAL" clId="{28FE2796-40C4-49E6-B6A2-03439D761C3C}" dt="2022-10-11T01:01:23.681" v="746" actId="700"/>
          <ac:spMkLst>
            <pc:docMk/>
            <pc:sldMk cId="374516439" sldId="352"/>
            <ac:spMk id="2" creationId="{C9054F52-C728-4779-4C24-AC3E37533DA2}"/>
          </ac:spMkLst>
        </pc:spChg>
        <pc:spChg chg="add mod ord">
          <ac:chgData name="Nathan Clouse" userId="8cef2679-35de-4422-b8cb-c69155b58feb" providerId="ADAL" clId="{28FE2796-40C4-49E6-B6A2-03439D761C3C}" dt="2022-10-11T01:04:10.274" v="899" actId="20577"/>
          <ac:spMkLst>
            <pc:docMk/>
            <pc:sldMk cId="374516439" sldId="352"/>
            <ac:spMk id="3" creationId="{25AC311E-F3D4-AF0C-0D30-D79F11118D79}"/>
          </ac:spMkLst>
        </pc:spChg>
        <pc:spChg chg="add mod ord">
          <ac:chgData name="Nathan Clouse" userId="8cef2679-35de-4422-b8cb-c69155b58feb" providerId="ADAL" clId="{28FE2796-40C4-49E6-B6A2-03439D761C3C}" dt="2022-10-11T01:01:27.362" v="752" actId="20577"/>
          <ac:spMkLst>
            <pc:docMk/>
            <pc:sldMk cId="374516439" sldId="352"/>
            <ac:spMk id="4" creationId="{F297DE27-82E1-2A27-98DC-8DB32AF3989C}"/>
          </ac:spMkLst>
        </pc:spChg>
      </pc:sldChg>
      <pc:sldMasterChg chg="modSldLayout">
        <pc:chgData name="Nathan Clouse" userId="8cef2679-35de-4422-b8cb-c69155b58feb" providerId="ADAL" clId="{28FE2796-40C4-49E6-B6A2-03439D761C3C}" dt="2022-10-12T12:47:33.331" v="1087" actId="478"/>
        <pc:sldMasterMkLst>
          <pc:docMk/>
          <pc:sldMasterMk cId="0" sldId="2147483648"/>
        </pc:sldMasterMkLst>
        <pc:sldLayoutChg chg="delSp mod delAnim">
          <pc:chgData name="Nathan Clouse" userId="8cef2679-35de-4422-b8cb-c69155b58feb" providerId="ADAL" clId="{28FE2796-40C4-49E6-B6A2-03439D761C3C}" dt="2022-10-12T12:47:33.331" v="1087" actId="478"/>
          <pc:sldLayoutMkLst>
            <pc:docMk/>
            <pc:sldMasterMk cId="0" sldId="2147483648"/>
            <pc:sldLayoutMk cId="1847989720" sldId="2147483658"/>
          </pc:sldLayoutMkLst>
          <pc:picChg chg="del">
            <ac:chgData name="Nathan Clouse" userId="8cef2679-35de-4422-b8cb-c69155b58feb" providerId="ADAL" clId="{28FE2796-40C4-49E6-B6A2-03439D761C3C}" dt="2022-10-12T12:47:33.331" v="1087" actId="478"/>
            <ac:picMkLst>
              <pc:docMk/>
              <pc:sldMasterMk cId="0" sldId="2147483648"/>
              <pc:sldLayoutMk cId="1847989720" sldId="2147483658"/>
              <ac:picMk id="2" creationId="{98D5A198-97A7-51BE-B75D-7CEA13B5D4B6}"/>
            </ac:picMkLst>
          </pc:picChg>
        </pc:sldLayoutChg>
        <pc:sldLayoutChg chg="addSp modSp mod">
          <pc:chgData name="Nathan Clouse" userId="8cef2679-35de-4422-b8cb-c69155b58feb" providerId="ADAL" clId="{28FE2796-40C4-49E6-B6A2-03439D761C3C}" dt="2022-10-11T01:59:13.487" v="1084" actId="1076"/>
          <pc:sldLayoutMkLst>
            <pc:docMk/>
            <pc:sldMasterMk cId="0" sldId="2147483648"/>
            <pc:sldLayoutMk cId="1541845720" sldId="2147483664"/>
          </pc:sldLayoutMkLst>
          <pc:spChg chg="mod">
            <ac:chgData name="Nathan Clouse" userId="8cef2679-35de-4422-b8cb-c69155b58feb" providerId="ADAL" clId="{28FE2796-40C4-49E6-B6A2-03439D761C3C}" dt="2022-10-11T01:57:38.093" v="1079" actId="20577"/>
            <ac:spMkLst>
              <pc:docMk/>
              <pc:sldMasterMk cId="0" sldId="2147483648"/>
              <pc:sldLayoutMk cId="1541845720" sldId="2147483664"/>
              <ac:spMk id="2" creationId="{A4F55DCB-D413-5686-5429-9F45411F569A}"/>
            </ac:spMkLst>
          </pc:spChg>
          <pc:picChg chg="add mod">
            <ac:chgData name="Nathan Clouse" userId="8cef2679-35de-4422-b8cb-c69155b58feb" providerId="ADAL" clId="{28FE2796-40C4-49E6-B6A2-03439D761C3C}" dt="2022-10-11T01:59:13.487" v="1084" actId="1076"/>
            <ac:picMkLst>
              <pc:docMk/>
              <pc:sldMasterMk cId="0" sldId="2147483648"/>
              <pc:sldLayoutMk cId="1541845720" sldId="2147483664"/>
              <ac:picMk id="9" creationId="{94281601-F8B3-CEF0-F1E1-F621C455DCD0}"/>
            </ac:picMkLst>
          </pc:picChg>
        </pc:sldLayoutChg>
      </pc:sldMasterChg>
    </pc:docChg>
  </pc:docChgLst>
  <pc:docChgLst>
    <pc:chgData name="Aaron Back" userId="5bb93587-a5ef-43b5-a03e-6df9c0c41826" providerId="ADAL" clId="{F7FEBDC5-AA52-48AC-91BE-F93A77AD67D5}"/>
    <pc:docChg chg="undo custSel addSld modSld modMainMaster">
      <pc:chgData name="Aaron Back" userId="5bb93587-a5ef-43b5-a03e-6df9c0c41826" providerId="ADAL" clId="{F7FEBDC5-AA52-48AC-91BE-F93A77AD67D5}" dt="2022-08-18T17:11:12.965" v="160" actId="1037"/>
      <pc:docMkLst>
        <pc:docMk/>
      </pc:docMkLst>
      <pc:sldChg chg="new">
        <pc:chgData name="Aaron Back" userId="5bb93587-a5ef-43b5-a03e-6df9c0c41826" providerId="ADAL" clId="{F7FEBDC5-AA52-48AC-91BE-F93A77AD67D5}" dt="2022-08-18T17:09:01.727" v="76" actId="680"/>
        <pc:sldMkLst>
          <pc:docMk/>
          <pc:sldMk cId="2448750386" sldId="271"/>
        </pc:sldMkLst>
      </pc:sldChg>
      <pc:sldMasterChg chg="addSldLayout modSldLayout sldLayoutOrd">
        <pc:chgData name="Aaron Back" userId="5bb93587-a5ef-43b5-a03e-6df9c0c41826" providerId="ADAL" clId="{F7FEBDC5-AA52-48AC-91BE-F93A77AD67D5}" dt="2022-08-18T17:11:12.965" v="160" actId="1037"/>
        <pc:sldMasterMkLst>
          <pc:docMk/>
          <pc:sldMasterMk cId="0" sldId="2147483648"/>
        </pc:sldMasterMkLst>
        <pc:sldLayoutChg chg="ord">
          <pc:chgData name="Aaron Back" userId="5bb93587-a5ef-43b5-a03e-6df9c0c41826" providerId="ADAL" clId="{F7FEBDC5-AA52-48AC-91BE-F93A77AD67D5}" dt="2022-08-18T17:08:18.712" v="61" actId="20578"/>
          <pc:sldLayoutMkLst>
            <pc:docMk/>
            <pc:sldMasterMk cId="0" sldId="2147483648"/>
            <pc:sldLayoutMk cId="0" sldId="2147483655"/>
          </pc:sldLayoutMkLst>
        </pc:sldLayoutChg>
        <pc:sldLayoutChg chg="addSp delSp modSp add mod modTransition">
          <pc:chgData name="Aaron Back" userId="5bb93587-a5ef-43b5-a03e-6df9c0c41826" providerId="ADAL" clId="{F7FEBDC5-AA52-48AC-91BE-F93A77AD67D5}" dt="2022-08-18T17:11:12.965" v="160" actId="1037"/>
          <pc:sldLayoutMkLst>
            <pc:docMk/>
            <pc:sldMasterMk cId="0" sldId="2147483648"/>
            <pc:sldLayoutMk cId="2259008263" sldId="2147483665"/>
          </pc:sldLayoutMkLst>
          <pc:spChg chg="mod ord">
            <ac:chgData name="Aaron Back" userId="5bb93587-a5ef-43b5-a03e-6df9c0c41826" providerId="ADAL" clId="{F7FEBDC5-AA52-48AC-91BE-F93A77AD67D5}" dt="2022-08-18T17:09:14.880" v="77" actId="14100"/>
            <ac:spMkLst>
              <pc:docMk/>
              <pc:sldMasterMk cId="0" sldId="2147483648"/>
              <pc:sldLayoutMk cId="2259008263" sldId="2147483665"/>
              <ac:spMk id="2" creationId="{333B92DC-C992-E058-8FA4-991E8DBB36D3}"/>
            </ac:spMkLst>
          </pc:spChg>
          <pc:spChg chg="mod topLvl modCrop">
            <ac:chgData name="Aaron Back" userId="5bb93587-a5ef-43b5-a03e-6df9c0c41826" providerId="ADAL" clId="{F7FEBDC5-AA52-48AC-91BE-F93A77AD67D5}" dt="2022-08-18T17:10:23.760" v="98" actId="12789"/>
            <ac:spMkLst>
              <pc:docMk/>
              <pc:sldMasterMk cId="0" sldId="2147483648"/>
              <pc:sldLayoutMk cId="2259008263" sldId="2147483665"/>
              <ac:spMk id="4" creationId="{E94725E8-F135-1830-26B8-E291C242E208}"/>
            </ac:spMkLst>
          </pc:spChg>
          <pc:spChg chg="del mod topLvl">
            <ac:chgData name="Aaron Back" userId="5bb93587-a5ef-43b5-a03e-6df9c0c41826" providerId="ADAL" clId="{F7FEBDC5-AA52-48AC-91BE-F93A77AD67D5}" dt="2022-08-18T17:05:33.483" v="22" actId="478"/>
            <ac:spMkLst>
              <pc:docMk/>
              <pc:sldMasterMk cId="0" sldId="2147483648"/>
              <pc:sldLayoutMk cId="2259008263" sldId="2147483665"/>
              <ac:spMk id="5" creationId="{8DA0F871-BE03-6A42-6CB4-9A9634CD474D}"/>
            </ac:spMkLst>
          </pc:spChg>
          <pc:spChg chg="del mod">
            <ac:chgData name="Aaron Back" userId="5bb93587-a5ef-43b5-a03e-6df9c0c41826" providerId="ADAL" clId="{F7FEBDC5-AA52-48AC-91BE-F93A77AD67D5}" dt="2022-08-18T17:04:01.035" v="7" actId="478"/>
            <ac:spMkLst>
              <pc:docMk/>
              <pc:sldMasterMk cId="0" sldId="2147483648"/>
              <pc:sldLayoutMk cId="2259008263" sldId="2147483665"/>
              <ac:spMk id="6" creationId="{6B7E0392-BA0E-BE7A-2DA4-60A6C04E11B0}"/>
            </ac:spMkLst>
          </pc:spChg>
          <pc:spChg chg="add mod">
            <ac:chgData name="Aaron Back" userId="5bb93587-a5ef-43b5-a03e-6df9c0c41826" providerId="ADAL" clId="{F7FEBDC5-AA52-48AC-91BE-F93A77AD67D5}" dt="2022-08-18T17:07:59.933" v="60" actId="14100"/>
            <ac:spMkLst>
              <pc:docMk/>
              <pc:sldMasterMk cId="0" sldId="2147483648"/>
              <pc:sldLayoutMk cId="2259008263" sldId="2147483665"/>
              <ac:spMk id="7" creationId="{8078B32E-EF5A-1B85-DBCD-4F8AF18C4E01}"/>
            </ac:spMkLst>
          </pc:spChg>
          <pc:spChg chg="add mod">
            <ac:chgData name="Aaron Back" userId="5bb93587-a5ef-43b5-a03e-6df9c0c41826" providerId="ADAL" clId="{F7FEBDC5-AA52-48AC-91BE-F93A77AD67D5}" dt="2022-08-18T17:08:47.001" v="75" actId="1076"/>
            <ac:spMkLst>
              <pc:docMk/>
              <pc:sldMasterMk cId="0" sldId="2147483648"/>
              <pc:sldLayoutMk cId="2259008263" sldId="2147483665"/>
              <ac:spMk id="8" creationId="{75A2763F-A704-7424-CDE0-AB6A41EA2E1A}"/>
            </ac:spMkLst>
          </pc:spChg>
          <pc:spChg chg="add mod">
            <ac:chgData name="Aaron Back" userId="5bb93587-a5ef-43b5-a03e-6df9c0c41826" providerId="ADAL" clId="{F7FEBDC5-AA52-48AC-91BE-F93A77AD67D5}" dt="2022-08-18T17:10:23.760" v="98" actId="12789"/>
            <ac:spMkLst>
              <pc:docMk/>
              <pc:sldMasterMk cId="0" sldId="2147483648"/>
              <pc:sldLayoutMk cId="2259008263" sldId="2147483665"/>
              <ac:spMk id="9" creationId="{B27880F3-800F-1786-4A7B-CFC88ACA2D8F}"/>
            </ac:spMkLst>
          </pc:spChg>
          <pc:spChg chg="add mod">
            <ac:chgData name="Aaron Back" userId="5bb93587-a5ef-43b5-a03e-6df9c0c41826" providerId="ADAL" clId="{F7FEBDC5-AA52-48AC-91BE-F93A77AD67D5}" dt="2022-08-18T17:11:12.965" v="160" actId="1037"/>
            <ac:spMkLst>
              <pc:docMk/>
              <pc:sldMasterMk cId="0" sldId="2147483648"/>
              <pc:sldLayoutMk cId="2259008263" sldId="2147483665"/>
              <ac:spMk id="11" creationId="{AE9DA2F4-AED3-F2A9-0E8B-D5FDCE8FF8A0}"/>
            </ac:spMkLst>
          </pc:spChg>
          <pc:spChg chg="del">
            <ac:chgData name="Aaron Back" userId="5bb93587-a5ef-43b5-a03e-6df9c0c41826" providerId="ADAL" clId="{F7FEBDC5-AA52-48AC-91BE-F93A77AD67D5}" dt="2022-08-18T17:03:56.575" v="5" actId="478"/>
            <ac:spMkLst>
              <pc:docMk/>
              <pc:sldMasterMk cId="0" sldId="2147483648"/>
              <pc:sldLayoutMk cId="2259008263" sldId="2147483665"/>
              <ac:spMk id="30" creationId="{87136137-281B-665A-436C-2C613DD41CAD}"/>
            </ac:spMkLst>
          </pc:spChg>
          <pc:spChg chg="del">
            <ac:chgData name="Aaron Back" userId="5bb93587-a5ef-43b5-a03e-6df9c0c41826" providerId="ADAL" clId="{F7FEBDC5-AA52-48AC-91BE-F93A77AD67D5}" dt="2022-08-18T17:03:56.575" v="5" actId="478"/>
            <ac:spMkLst>
              <pc:docMk/>
              <pc:sldMasterMk cId="0" sldId="2147483648"/>
              <pc:sldLayoutMk cId="2259008263" sldId="2147483665"/>
              <ac:spMk id="34" creationId="{6EDAB479-DE0B-E9AF-59A4-075C6DC7B221}"/>
            </ac:spMkLst>
          </pc:spChg>
          <pc:spChg chg="del">
            <ac:chgData name="Aaron Back" userId="5bb93587-a5ef-43b5-a03e-6df9c0c41826" providerId="ADAL" clId="{F7FEBDC5-AA52-48AC-91BE-F93A77AD67D5}" dt="2022-08-18T17:03:56.575" v="5" actId="478"/>
            <ac:spMkLst>
              <pc:docMk/>
              <pc:sldMasterMk cId="0" sldId="2147483648"/>
              <pc:sldLayoutMk cId="2259008263" sldId="2147483665"/>
              <ac:spMk id="35" creationId="{768369BC-603E-3C5F-3FFA-EE67A53BC843}"/>
            </ac:spMkLst>
          </pc:spChg>
          <pc:spChg chg="mod ord">
            <ac:chgData name="Aaron Back" userId="5bb93587-a5ef-43b5-a03e-6df9c0c41826" providerId="ADAL" clId="{F7FEBDC5-AA52-48AC-91BE-F93A77AD67D5}" dt="2022-08-18T17:07:26.636" v="40" actId="12789"/>
            <ac:spMkLst>
              <pc:docMk/>
              <pc:sldMasterMk cId="0" sldId="2147483648"/>
              <pc:sldLayoutMk cId="2259008263" sldId="2147483665"/>
              <ac:spMk id="42" creationId="{155D7197-00FD-D249-5216-E3B1B9983E78}"/>
            </ac:spMkLst>
          </pc:spChg>
          <pc:spChg chg="del">
            <ac:chgData name="Aaron Back" userId="5bb93587-a5ef-43b5-a03e-6df9c0c41826" providerId="ADAL" clId="{F7FEBDC5-AA52-48AC-91BE-F93A77AD67D5}" dt="2022-08-18T17:05:07.377" v="15" actId="478"/>
            <ac:spMkLst>
              <pc:docMk/>
              <pc:sldMasterMk cId="0" sldId="2147483648"/>
              <pc:sldLayoutMk cId="2259008263" sldId="2147483665"/>
              <ac:spMk id="112" creationId="{B6F6FFC3-C3DE-0D18-3051-F0A84D2D65D9}"/>
            </ac:spMkLst>
          </pc:spChg>
          <pc:grpChg chg="add del mod">
            <ac:chgData name="Aaron Back" userId="5bb93587-a5ef-43b5-a03e-6df9c0c41826" providerId="ADAL" clId="{F7FEBDC5-AA52-48AC-91BE-F93A77AD67D5}" dt="2022-08-18T17:04:41.167" v="11" actId="165"/>
            <ac:grpSpMkLst>
              <pc:docMk/>
              <pc:sldMasterMk cId="0" sldId="2147483648"/>
              <pc:sldLayoutMk cId="2259008263" sldId="2147483665"/>
              <ac:grpSpMk id="3" creationId="{8604B420-57B1-F11C-40FC-64EB626C992B}"/>
            </ac:grpSpMkLst>
          </pc:grpChg>
          <pc:grpChg chg="del mod">
            <ac:chgData name="Aaron Back" userId="5bb93587-a5ef-43b5-a03e-6df9c0c41826" providerId="ADAL" clId="{F7FEBDC5-AA52-48AC-91BE-F93A77AD67D5}" dt="2022-08-18T17:03:52.527" v="4" actId="478"/>
            <ac:grpSpMkLst>
              <pc:docMk/>
              <pc:sldMasterMk cId="0" sldId="2147483648"/>
              <pc:sldLayoutMk cId="2259008263" sldId="2147483665"/>
              <ac:grpSpMk id="39" creationId="{6F2BC7AB-F7C2-246E-E09F-8F340E96BB55}"/>
            </ac:grpSpMkLst>
          </pc:grpChg>
          <pc:picChg chg="add mod">
            <ac:chgData name="Aaron Back" userId="5bb93587-a5ef-43b5-a03e-6df9c0c41826" providerId="ADAL" clId="{F7FEBDC5-AA52-48AC-91BE-F93A77AD67D5}" dt="2022-08-18T17:10:39.401" v="118" actId="1076"/>
            <ac:picMkLst>
              <pc:docMk/>
              <pc:sldMasterMk cId="0" sldId="2147483648"/>
              <pc:sldLayoutMk cId="2259008263" sldId="2147483665"/>
              <ac:picMk id="10" creationId="{2AE32D7A-7BFD-DACB-184D-BA6CEF6DE1D6}"/>
            </ac:picMkLst>
          </pc:picChg>
          <pc:picChg chg="del">
            <ac:chgData name="Aaron Back" userId="5bb93587-a5ef-43b5-a03e-6df9c0c41826" providerId="ADAL" clId="{F7FEBDC5-AA52-48AC-91BE-F93A77AD67D5}" dt="2022-08-18T17:03:56.575" v="5" actId="478"/>
            <ac:picMkLst>
              <pc:docMk/>
              <pc:sldMasterMk cId="0" sldId="2147483648"/>
              <pc:sldLayoutMk cId="2259008263" sldId="2147483665"/>
              <ac:picMk id="37" creationId="{14A38209-398D-A7A0-29FE-C0D3F9753F8D}"/>
            </ac:picMkLst>
          </pc:picChg>
        </pc:sldLayoutChg>
      </pc:sldMasterChg>
    </pc:docChg>
  </pc:docChgLst>
  <pc:docChgLst>
    <pc:chgData name="Nathan Clouse" userId="60190519-0423-46ec-ac65-f82d83ecfd9c" providerId="ADAL" clId="{5EC1627F-0889-4C8F-AFF8-6D2B1B9B6419}"/>
    <pc:docChg chg="undo redo custSel addSld delSld modSld sldOrd modMainMaster modShowInfo">
      <pc:chgData name="Nathan Clouse" userId="60190519-0423-46ec-ac65-f82d83ecfd9c" providerId="ADAL" clId="{5EC1627F-0889-4C8F-AFF8-6D2B1B9B6419}" dt="2022-09-25T13:35:15.614" v="3663"/>
      <pc:docMkLst>
        <pc:docMk/>
      </pc:docMkLst>
      <pc:sldChg chg="addSp delSp modSp mod modTransition modClrScheme delAnim modAnim chgLayout">
        <pc:chgData name="Nathan Clouse" userId="60190519-0423-46ec-ac65-f82d83ecfd9c" providerId="ADAL" clId="{5EC1627F-0889-4C8F-AFF8-6D2B1B9B6419}" dt="2022-09-25T13:12:12.265" v="3542"/>
        <pc:sldMkLst>
          <pc:docMk/>
          <pc:sldMk cId="0" sldId="256"/>
        </pc:sldMkLst>
        <pc:spChg chg="mod ord">
          <ac:chgData name="Nathan Clouse" userId="60190519-0423-46ec-ac65-f82d83ecfd9c" providerId="ADAL" clId="{5EC1627F-0889-4C8F-AFF8-6D2B1B9B6419}" dt="2022-09-25T04:27:12.710" v="2939" actId="14100"/>
          <ac:spMkLst>
            <pc:docMk/>
            <pc:sldMk cId="0" sldId="256"/>
            <ac:spMk id="24" creationId="{47D0FE4E-FF2E-7216-1FE0-02AC3238BF37}"/>
          </ac:spMkLst>
        </pc:spChg>
        <pc:spChg chg="del mod ord">
          <ac:chgData name="Nathan Clouse" userId="60190519-0423-46ec-ac65-f82d83ecfd9c" providerId="ADAL" clId="{5EC1627F-0889-4C8F-AFF8-6D2B1B9B6419}" dt="2022-09-25T02:52:51.770" v="2568" actId="478"/>
          <ac:spMkLst>
            <pc:docMk/>
            <pc:sldMk cId="0" sldId="256"/>
            <ac:spMk id="25" creationId="{72DC0181-BBC6-4574-B087-2F4F8D131BBC}"/>
          </ac:spMkLst>
        </pc:spChg>
        <pc:picChg chg="add del mod ord">
          <ac:chgData name="Nathan Clouse" userId="60190519-0423-46ec-ac65-f82d83ecfd9c" providerId="ADAL" clId="{5EC1627F-0889-4C8F-AFF8-6D2B1B9B6419}" dt="2022-09-25T02:54:30.699" v="2577" actId="478"/>
          <ac:picMkLst>
            <pc:docMk/>
            <pc:sldMk cId="0" sldId="256"/>
            <ac:picMk id="2" creationId="{9144DEFD-7C3B-8288-3D54-74E1D6AAB9E3}"/>
          </ac:picMkLst>
        </pc:picChg>
        <pc:picChg chg="del mod ord">
          <ac:chgData name="Nathan Clouse" userId="60190519-0423-46ec-ac65-f82d83ecfd9c" providerId="ADAL" clId="{5EC1627F-0889-4C8F-AFF8-6D2B1B9B6419}" dt="2022-09-25T02:52:52.385" v="2569" actId="478"/>
          <ac:picMkLst>
            <pc:docMk/>
            <pc:sldMk cId="0" sldId="256"/>
            <ac:picMk id="3" creationId="{D0F5691C-26AE-A25C-4BF7-8E700A7CBEBA}"/>
          </ac:picMkLst>
        </pc:picChg>
      </pc:sldChg>
      <pc:sldChg chg="addSp delSp modSp mod ord modAnim">
        <pc:chgData name="Nathan Clouse" userId="60190519-0423-46ec-ac65-f82d83ecfd9c" providerId="ADAL" clId="{5EC1627F-0889-4C8F-AFF8-6D2B1B9B6419}" dt="2022-09-23T22:28:36.174" v="2546"/>
        <pc:sldMkLst>
          <pc:docMk/>
          <pc:sldMk cId="0" sldId="261"/>
        </pc:sldMkLst>
        <pc:spChg chg="add mod">
          <ac:chgData name="Nathan Clouse" userId="60190519-0423-46ec-ac65-f82d83ecfd9c" providerId="ADAL" clId="{5EC1627F-0889-4C8F-AFF8-6D2B1B9B6419}" dt="2022-09-23T22:28:11.259" v="2542" actId="1036"/>
          <ac:spMkLst>
            <pc:docMk/>
            <pc:sldMk cId="0" sldId="261"/>
            <ac:spMk id="2" creationId="{3CEF0842-AD43-2731-8BE3-C2E617E52947}"/>
          </ac:spMkLst>
        </pc:spChg>
        <pc:spChg chg="add del">
          <ac:chgData name="Nathan Clouse" userId="60190519-0423-46ec-ac65-f82d83ecfd9c" providerId="ADAL" clId="{5EC1627F-0889-4C8F-AFF8-6D2B1B9B6419}" dt="2022-09-19T22:42:52.419" v="1827"/>
          <ac:spMkLst>
            <pc:docMk/>
            <pc:sldMk cId="0" sldId="261"/>
            <ac:spMk id="2" creationId="{81B0378E-ED52-8CFD-3897-7B32832CC84F}"/>
          </ac:spMkLst>
        </pc:spChg>
        <pc:spChg chg="add mod">
          <ac:chgData name="Nathan Clouse" userId="60190519-0423-46ec-ac65-f82d83ecfd9c" providerId="ADAL" clId="{5EC1627F-0889-4C8F-AFF8-6D2B1B9B6419}" dt="2022-09-23T22:28:11.259" v="2542" actId="1036"/>
          <ac:spMkLst>
            <pc:docMk/>
            <pc:sldMk cId="0" sldId="261"/>
            <ac:spMk id="3" creationId="{1FC8D9AA-E767-F835-3A48-91001E800C92}"/>
          </ac:spMkLst>
        </pc:spChg>
        <pc:spChg chg="add del">
          <ac:chgData name="Nathan Clouse" userId="60190519-0423-46ec-ac65-f82d83ecfd9c" providerId="ADAL" clId="{5EC1627F-0889-4C8F-AFF8-6D2B1B9B6419}" dt="2022-09-19T22:42:56.730" v="1829"/>
          <ac:spMkLst>
            <pc:docMk/>
            <pc:sldMk cId="0" sldId="261"/>
            <ac:spMk id="3" creationId="{938673D0-F4CA-AEFB-2F9C-CBBC9945AF4B}"/>
          </ac:spMkLst>
        </pc:spChg>
        <pc:spChg chg="add mod">
          <ac:chgData name="Nathan Clouse" userId="60190519-0423-46ec-ac65-f82d83ecfd9c" providerId="ADAL" clId="{5EC1627F-0889-4C8F-AFF8-6D2B1B9B6419}" dt="2022-09-23T22:28:01.574" v="2526" actId="1038"/>
          <ac:spMkLst>
            <pc:docMk/>
            <pc:sldMk cId="0" sldId="261"/>
            <ac:spMk id="4" creationId="{C4C71944-C531-8891-CCD6-B75B0C063D8D}"/>
          </ac:spMkLst>
        </pc:spChg>
        <pc:spChg chg="add mod">
          <ac:chgData name="Nathan Clouse" userId="60190519-0423-46ec-ac65-f82d83ecfd9c" providerId="ADAL" clId="{5EC1627F-0889-4C8F-AFF8-6D2B1B9B6419}" dt="2022-09-23T22:27:55.015" v="2507" actId="255"/>
          <ac:spMkLst>
            <pc:docMk/>
            <pc:sldMk cId="0" sldId="261"/>
            <ac:spMk id="6" creationId="{3A81874E-DF02-9E1D-3776-8AF87B1EFE49}"/>
          </ac:spMkLst>
        </pc:spChg>
        <pc:picChg chg="add mod">
          <ac:chgData name="Nathan Clouse" userId="60190519-0423-46ec-ac65-f82d83ecfd9c" providerId="ADAL" clId="{5EC1627F-0889-4C8F-AFF8-6D2B1B9B6419}" dt="2022-09-19T22:43:22.633" v="1838" actId="1076"/>
          <ac:picMkLst>
            <pc:docMk/>
            <pc:sldMk cId="0" sldId="261"/>
            <ac:picMk id="5" creationId="{59CF1147-514E-C58F-0F95-65F1437BB3CB}"/>
          </ac:picMkLst>
        </pc:picChg>
      </pc:sldChg>
      <pc:sldChg chg="modTransition">
        <pc:chgData name="Nathan Clouse" userId="60190519-0423-46ec-ac65-f82d83ecfd9c" providerId="ADAL" clId="{5EC1627F-0889-4C8F-AFF8-6D2B1B9B6419}" dt="2022-09-25T13:12:12.265" v="3542"/>
        <pc:sldMkLst>
          <pc:docMk/>
          <pc:sldMk cId="3609727493" sldId="265"/>
        </pc:sldMkLst>
      </pc:sldChg>
      <pc:sldChg chg="del">
        <pc:chgData name="Nathan Clouse" userId="60190519-0423-46ec-ac65-f82d83ecfd9c" providerId="ADAL" clId="{5EC1627F-0889-4C8F-AFF8-6D2B1B9B6419}" dt="2022-09-19T20:10:54.765" v="1770" actId="2696"/>
        <pc:sldMkLst>
          <pc:docMk/>
          <pc:sldMk cId="4230877185" sldId="266"/>
        </pc:sldMkLst>
      </pc:sldChg>
      <pc:sldChg chg="modSp mod">
        <pc:chgData name="Nathan Clouse" userId="60190519-0423-46ec-ac65-f82d83ecfd9c" providerId="ADAL" clId="{5EC1627F-0889-4C8F-AFF8-6D2B1B9B6419}" dt="2022-09-19T20:09:37.298" v="1714" actId="20577"/>
        <pc:sldMkLst>
          <pc:docMk/>
          <pc:sldMk cId="673240597" sldId="267"/>
        </pc:sldMkLst>
        <pc:spChg chg="mod">
          <ac:chgData name="Nathan Clouse" userId="60190519-0423-46ec-ac65-f82d83ecfd9c" providerId="ADAL" clId="{5EC1627F-0889-4C8F-AFF8-6D2B1B9B6419}" dt="2022-09-19T20:09:37.298" v="1714" actId="20577"/>
          <ac:spMkLst>
            <pc:docMk/>
            <pc:sldMk cId="673240597" sldId="267"/>
            <ac:spMk id="2" creationId="{6F8B41BF-5F05-2BC3-1209-D94C611845BB}"/>
          </ac:spMkLst>
        </pc:spChg>
      </pc:sldChg>
      <pc:sldChg chg="modSp mod">
        <pc:chgData name="Nathan Clouse" userId="60190519-0423-46ec-ac65-f82d83ecfd9c" providerId="ADAL" clId="{5EC1627F-0889-4C8F-AFF8-6D2B1B9B6419}" dt="2022-09-19T22:58:08.657" v="2121" actId="20577"/>
        <pc:sldMkLst>
          <pc:docMk/>
          <pc:sldMk cId="1919202934" sldId="268"/>
        </pc:sldMkLst>
        <pc:spChg chg="mod">
          <ac:chgData name="Nathan Clouse" userId="60190519-0423-46ec-ac65-f82d83ecfd9c" providerId="ADAL" clId="{5EC1627F-0889-4C8F-AFF8-6D2B1B9B6419}" dt="2022-09-19T22:58:08.657" v="2121" actId="20577"/>
          <ac:spMkLst>
            <pc:docMk/>
            <pc:sldMk cId="1919202934" sldId="268"/>
            <ac:spMk id="2" creationId="{61978A4D-D47B-5705-2BE6-B37C5F69A17B}"/>
          </ac:spMkLst>
        </pc:spChg>
        <pc:spChg chg="mod">
          <ac:chgData name="Nathan Clouse" userId="60190519-0423-46ec-ac65-f82d83ecfd9c" providerId="ADAL" clId="{5EC1627F-0889-4C8F-AFF8-6D2B1B9B6419}" dt="2022-09-19T22:51:46.720" v="1890" actId="20577"/>
          <ac:spMkLst>
            <pc:docMk/>
            <pc:sldMk cId="1919202934" sldId="268"/>
            <ac:spMk id="3" creationId="{07548F3B-A5AF-567E-A202-4210FE4BFB53}"/>
          </ac:spMkLst>
        </pc:spChg>
      </pc:sldChg>
      <pc:sldChg chg="addSp delSp modSp mod modClrScheme chgLayout">
        <pc:chgData name="Nathan Clouse" userId="60190519-0423-46ec-ac65-f82d83ecfd9c" providerId="ADAL" clId="{5EC1627F-0889-4C8F-AFF8-6D2B1B9B6419}" dt="2022-09-24T02:37:46.743" v="2561" actId="478"/>
        <pc:sldMkLst>
          <pc:docMk/>
          <pc:sldMk cId="776607265" sldId="269"/>
        </pc:sldMkLst>
        <pc:spChg chg="add del mod ord">
          <ac:chgData name="Nathan Clouse" userId="60190519-0423-46ec-ac65-f82d83ecfd9c" providerId="ADAL" clId="{5EC1627F-0889-4C8F-AFF8-6D2B1B9B6419}" dt="2022-09-23T22:29:27.846" v="2548" actId="700"/>
          <ac:spMkLst>
            <pc:docMk/>
            <pc:sldMk cId="776607265" sldId="269"/>
            <ac:spMk id="2" creationId="{4AABABAE-607B-8761-F1F1-809D896071E7}"/>
          </ac:spMkLst>
        </pc:spChg>
        <pc:spChg chg="add del mod ord">
          <ac:chgData name="Nathan Clouse" userId="60190519-0423-46ec-ac65-f82d83ecfd9c" providerId="ADAL" clId="{5EC1627F-0889-4C8F-AFF8-6D2B1B9B6419}" dt="2022-09-24T02:37:46.743" v="2561" actId="478"/>
          <ac:spMkLst>
            <pc:docMk/>
            <pc:sldMk cId="776607265" sldId="269"/>
            <ac:spMk id="3" creationId="{9CDA78A0-C340-3AB9-DCDC-196184C564DA}"/>
          </ac:spMkLst>
        </pc:spChg>
      </pc:sldChg>
      <pc:sldChg chg="modSp mod">
        <pc:chgData name="Nathan Clouse" userId="60190519-0423-46ec-ac65-f82d83ecfd9c" providerId="ADAL" clId="{5EC1627F-0889-4C8F-AFF8-6D2B1B9B6419}" dt="2022-09-04T01:57:28.150" v="59" actId="20577"/>
        <pc:sldMkLst>
          <pc:docMk/>
          <pc:sldMk cId="2448750386" sldId="271"/>
        </pc:sldMkLst>
        <pc:spChg chg="mod">
          <ac:chgData name="Nathan Clouse" userId="60190519-0423-46ec-ac65-f82d83ecfd9c" providerId="ADAL" clId="{5EC1627F-0889-4C8F-AFF8-6D2B1B9B6419}" dt="2022-09-04T01:57:28.150" v="59" actId="20577"/>
          <ac:spMkLst>
            <pc:docMk/>
            <pc:sldMk cId="2448750386" sldId="271"/>
            <ac:spMk id="4" creationId="{A2BDF4C9-8223-3F5C-6B93-8C28BB9B35AD}"/>
          </ac:spMkLst>
        </pc:spChg>
        <pc:spChg chg="mod">
          <ac:chgData name="Nathan Clouse" userId="60190519-0423-46ec-ac65-f82d83ecfd9c" providerId="ADAL" clId="{5EC1627F-0889-4C8F-AFF8-6D2B1B9B6419}" dt="2022-09-04T01:57:20.366" v="35" actId="20577"/>
          <ac:spMkLst>
            <pc:docMk/>
            <pc:sldMk cId="2448750386" sldId="271"/>
            <ac:spMk id="5" creationId="{4A300780-2C0B-F32B-1798-407BA5E88087}"/>
          </ac:spMkLst>
        </pc:spChg>
      </pc:sldChg>
      <pc:sldChg chg="modTransition">
        <pc:chgData name="Nathan Clouse" userId="60190519-0423-46ec-ac65-f82d83ecfd9c" providerId="ADAL" clId="{5EC1627F-0889-4C8F-AFF8-6D2B1B9B6419}" dt="2022-09-25T13:12:12.265" v="3542"/>
        <pc:sldMkLst>
          <pc:docMk/>
          <pc:sldMk cId="1539364716" sldId="272"/>
        </pc:sldMkLst>
      </pc:sldChg>
      <pc:sldChg chg="del">
        <pc:chgData name="Nathan Clouse" userId="60190519-0423-46ec-ac65-f82d83ecfd9c" providerId="ADAL" clId="{5EC1627F-0889-4C8F-AFF8-6D2B1B9B6419}" dt="2022-09-25T02:52:27.135" v="2564" actId="47"/>
        <pc:sldMkLst>
          <pc:docMk/>
          <pc:sldMk cId="2798798477" sldId="273"/>
        </pc:sldMkLst>
      </pc:sldChg>
      <pc:sldChg chg="modTransition">
        <pc:chgData name="Nathan Clouse" userId="60190519-0423-46ec-ac65-f82d83ecfd9c" providerId="ADAL" clId="{5EC1627F-0889-4C8F-AFF8-6D2B1B9B6419}" dt="2022-09-25T13:12:12.265" v="3542"/>
        <pc:sldMkLst>
          <pc:docMk/>
          <pc:sldMk cId="2874513473" sldId="274"/>
        </pc:sldMkLst>
      </pc:sldChg>
      <pc:sldChg chg="modSp mod">
        <pc:chgData name="Nathan Clouse" userId="60190519-0423-46ec-ac65-f82d83ecfd9c" providerId="ADAL" clId="{5EC1627F-0889-4C8F-AFF8-6D2B1B9B6419}" dt="2022-09-25T13:00:33.076" v="2953" actId="20577"/>
        <pc:sldMkLst>
          <pc:docMk/>
          <pc:sldMk cId="708005554" sldId="276"/>
        </pc:sldMkLst>
        <pc:spChg chg="mod">
          <ac:chgData name="Nathan Clouse" userId="60190519-0423-46ec-ac65-f82d83ecfd9c" providerId="ADAL" clId="{5EC1627F-0889-4C8F-AFF8-6D2B1B9B6419}" dt="2022-09-25T02:57:57.786" v="2631" actId="20577"/>
          <ac:spMkLst>
            <pc:docMk/>
            <pc:sldMk cId="708005554" sldId="276"/>
            <ac:spMk id="2" creationId="{816CF4BD-69EB-5161-9C36-6BA77DD65AAF}"/>
          </ac:spMkLst>
        </pc:spChg>
        <pc:spChg chg="mod">
          <ac:chgData name="Nathan Clouse" userId="60190519-0423-46ec-ac65-f82d83ecfd9c" providerId="ADAL" clId="{5EC1627F-0889-4C8F-AFF8-6D2B1B9B6419}" dt="2022-09-25T13:00:33.076" v="2953" actId="20577"/>
          <ac:spMkLst>
            <pc:docMk/>
            <pc:sldMk cId="708005554" sldId="276"/>
            <ac:spMk id="3" creationId="{3A0299C6-39D0-0AAF-EBEB-58D3134C5DC7}"/>
          </ac:spMkLst>
        </pc:spChg>
      </pc:sldChg>
      <pc:sldChg chg="addSp delSp modSp mod modAnim">
        <pc:chgData name="Nathan Clouse" userId="60190519-0423-46ec-ac65-f82d83ecfd9c" providerId="ADAL" clId="{5EC1627F-0889-4C8F-AFF8-6D2B1B9B6419}" dt="2022-09-25T03:00:27.659" v="2660" actId="1076"/>
        <pc:sldMkLst>
          <pc:docMk/>
          <pc:sldMk cId="2287843559" sldId="277"/>
        </pc:sldMkLst>
        <pc:spChg chg="add del mod">
          <ac:chgData name="Nathan Clouse" userId="60190519-0423-46ec-ac65-f82d83ecfd9c" providerId="ADAL" clId="{5EC1627F-0889-4C8F-AFF8-6D2B1B9B6419}" dt="2022-09-25T02:59:22.874" v="2641" actId="11529"/>
          <ac:spMkLst>
            <pc:docMk/>
            <pc:sldMk cId="2287843559" sldId="277"/>
            <ac:spMk id="2" creationId="{C3ED5B12-48B6-A45E-4D6E-11D6A8E20D70}"/>
          </ac:spMkLst>
        </pc:spChg>
        <pc:spChg chg="add mod">
          <ac:chgData name="Nathan Clouse" userId="60190519-0423-46ec-ac65-f82d83ecfd9c" providerId="ADAL" clId="{5EC1627F-0889-4C8F-AFF8-6D2B1B9B6419}" dt="2022-09-25T02:59:41.229" v="2644" actId="17032"/>
          <ac:spMkLst>
            <pc:docMk/>
            <pc:sldMk cId="2287843559" sldId="277"/>
            <ac:spMk id="3" creationId="{49A7E52E-9322-AE54-7429-CF1E58874379}"/>
          </ac:spMkLst>
        </pc:spChg>
        <pc:spChg chg="add mod">
          <ac:chgData name="Nathan Clouse" userId="60190519-0423-46ec-ac65-f82d83ecfd9c" providerId="ADAL" clId="{5EC1627F-0889-4C8F-AFF8-6D2B1B9B6419}" dt="2022-09-25T03:00:03.337" v="2650" actId="1076"/>
          <ac:spMkLst>
            <pc:docMk/>
            <pc:sldMk cId="2287843559" sldId="277"/>
            <ac:spMk id="4" creationId="{603A3EAD-0B27-CA92-71D3-AC3AA6906315}"/>
          </ac:spMkLst>
        </pc:spChg>
        <pc:spChg chg="add mod">
          <ac:chgData name="Nathan Clouse" userId="60190519-0423-46ec-ac65-f82d83ecfd9c" providerId="ADAL" clId="{5EC1627F-0889-4C8F-AFF8-6D2B1B9B6419}" dt="2022-09-25T03:00:14.127" v="2655" actId="1076"/>
          <ac:spMkLst>
            <pc:docMk/>
            <pc:sldMk cId="2287843559" sldId="277"/>
            <ac:spMk id="5" creationId="{F9C57CB6-2A1A-4B43-89CB-890F5E33A7E1}"/>
          </ac:spMkLst>
        </pc:spChg>
        <pc:spChg chg="add mod">
          <ac:chgData name="Nathan Clouse" userId="60190519-0423-46ec-ac65-f82d83ecfd9c" providerId="ADAL" clId="{5EC1627F-0889-4C8F-AFF8-6D2B1B9B6419}" dt="2022-09-25T03:00:20.719" v="2658" actId="1076"/>
          <ac:spMkLst>
            <pc:docMk/>
            <pc:sldMk cId="2287843559" sldId="277"/>
            <ac:spMk id="6" creationId="{D33D0838-8D9F-D140-D36C-1E4CE23D405E}"/>
          </ac:spMkLst>
        </pc:spChg>
        <pc:spChg chg="add mod">
          <ac:chgData name="Nathan Clouse" userId="60190519-0423-46ec-ac65-f82d83ecfd9c" providerId="ADAL" clId="{5EC1627F-0889-4C8F-AFF8-6D2B1B9B6419}" dt="2022-09-25T03:00:27.659" v="2660" actId="1076"/>
          <ac:spMkLst>
            <pc:docMk/>
            <pc:sldMk cId="2287843559" sldId="277"/>
            <ac:spMk id="7" creationId="{6B8098AA-6370-9C4B-6924-07E398BCB152}"/>
          </ac:spMkLst>
        </pc:spChg>
        <pc:picChg chg="mod">
          <ac:chgData name="Nathan Clouse" userId="60190519-0423-46ec-ac65-f82d83ecfd9c" providerId="ADAL" clId="{5EC1627F-0889-4C8F-AFF8-6D2B1B9B6419}" dt="2022-09-25T03:00:07.025" v="2653" actId="1076"/>
          <ac:picMkLst>
            <pc:docMk/>
            <pc:sldMk cId="2287843559" sldId="277"/>
            <ac:picMk id="2050" creationId="{D1D75677-E5D2-2AE8-3C87-C6C6486282CB}"/>
          </ac:picMkLst>
        </pc:picChg>
      </pc:sldChg>
      <pc:sldChg chg="addSp modSp mod modAnim">
        <pc:chgData name="Nathan Clouse" userId="60190519-0423-46ec-ac65-f82d83ecfd9c" providerId="ADAL" clId="{5EC1627F-0889-4C8F-AFF8-6D2B1B9B6419}" dt="2022-09-25T03:01:18.769" v="2673" actId="1076"/>
        <pc:sldMkLst>
          <pc:docMk/>
          <pc:sldMk cId="1951315774" sldId="278"/>
        </pc:sldMkLst>
        <pc:spChg chg="add mod">
          <ac:chgData name="Nathan Clouse" userId="60190519-0423-46ec-ac65-f82d83ecfd9c" providerId="ADAL" clId="{5EC1627F-0889-4C8F-AFF8-6D2B1B9B6419}" dt="2022-09-25T03:01:13.954" v="2671" actId="1076"/>
          <ac:spMkLst>
            <pc:docMk/>
            <pc:sldMk cId="1951315774" sldId="278"/>
            <ac:spMk id="2" creationId="{C1FE3119-1E94-77FC-ACAC-D9CCC072F5CF}"/>
          </ac:spMkLst>
        </pc:spChg>
        <pc:spChg chg="add mod">
          <ac:chgData name="Nathan Clouse" userId="60190519-0423-46ec-ac65-f82d83ecfd9c" providerId="ADAL" clId="{5EC1627F-0889-4C8F-AFF8-6D2B1B9B6419}" dt="2022-09-25T03:01:10.879" v="2668" actId="1076"/>
          <ac:spMkLst>
            <pc:docMk/>
            <pc:sldMk cId="1951315774" sldId="278"/>
            <ac:spMk id="3" creationId="{F9B1D3FB-4AF5-EB2C-6174-DE3B6E847F04}"/>
          </ac:spMkLst>
        </pc:spChg>
        <pc:spChg chg="add mod">
          <ac:chgData name="Nathan Clouse" userId="60190519-0423-46ec-ac65-f82d83ecfd9c" providerId="ADAL" clId="{5EC1627F-0889-4C8F-AFF8-6D2B1B9B6419}" dt="2022-09-25T03:01:18.769" v="2673" actId="1076"/>
          <ac:spMkLst>
            <pc:docMk/>
            <pc:sldMk cId="1951315774" sldId="278"/>
            <ac:spMk id="4" creationId="{0664F148-2B44-EF63-1CE8-9316356BB664}"/>
          </ac:spMkLst>
        </pc:spChg>
      </pc:sldChg>
      <pc:sldChg chg="addSp delSp modSp mod modTransition">
        <pc:chgData name="Nathan Clouse" userId="60190519-0423-46ec-ac65-f82d83ecfd9c" providerId="ADAL" clId="{5EC1627F-0889-4C8F-AFF8-6D2B1B9B6419}" dt="2022-09-25T13:19:59.968" v="3572" actId="122"/>
        <pc:sldMkLst>
          <pc:docMk/>
          <pc:sldMk cId="2552089124" sldId="279"/>
        </pc:sldMkLst>
        <pc:spChg chg="add del mod">
          <ac:chgData name="Nathan Clouse" userId="60190519-0423-46ec-ac65-f82d83ecfd9c" providerId="ADAL" clId="{5EC1627F-0889-4C8F-AFF8-6D2B1B9B6419}" dt="2022-09-23T22:03:35.715" v="2309" actId="478"/>
          <ac:spMkLst>
            <pc:docMk/>
            <pc:sldMk cId="2552089124" sldId="279"/>
            <ac:spMk id="2" creationId="{7BA16B9A-4EE5-541E-F548-268023F54064}"/>
          </ac:spMkLst>
        </pc:spChg>
        <pc:spChg chg="del">
          <ac:chgData name="Nathan Clouse" userId="60190519-0423-46ec-ac65-f82d83ecfd9c" providerId="ADAL" clId="{5EC1627F-0889-4C8F-AFF8-6D2B1B9B6419}" dt="2022-09-23T21:55:35.019" v="2204" actId="478"/>
          <ac:spMkLst>
            <pc:docMk/>
            <pc:sldMk cId="2552089124" sldId="279"/>
            <ac:spMk id="3" creationId="{1F068BA7-BC30-2A14-C6FF-4518529AFF8A}"/>
          </ac:spMkLst>
        </pc:spChg>
        <pc:spChg chg="add del mod">
          <ac:chgData name="Nathan Clouse" userId="60190519-0423-46ec-ac65-f82d83ecfd9c" providerId="ADAL" clId="{5EC1627F-0889-4C8F-AFF8-6D2B1B9B6419}" dt="2022-09-23T22:03:36.309" v="2310" actId="478"/>
          <ac:spMkLst>
            <pc:docMk/>
            <pc:sldMk cId="2552089124" sldId="279"/>
            <ac:spMk id="6" creationId="{6F0D0139-15D1-5D2E-72F1-E3C4B271788F}"/>
          </ac:spMkLst>
        </pc:spChg>
        <pc:graphicFrameChg chg="modGraphic">
          <ac:chgData name="Nathan Clouse" userId="60190519-0423-46ec-ac65-f82d83ecfd9c" providerId="ADAL" clId="{5EC1627F-0889-4C8F-AFF8-6D2B1B9B6419}" dt="2022-09-25T13:19:59.968" v="3572" actId="122"/>
          <ac:graphicFrameMkLst>
            <pc:docMk/>
            <pc:sldMk cId="2552089124" sldId="279"/>
            <ac:graphicFrameMk id="5" creationId="{3A74B71A-F73D-ABBB-72A5-AB793946CC7E}"/>
          </ac:graphicFrameMkLst>
        </pc:graphicFrameChg>
        <pc:picChg chg="add del">
          <ac:chgData name="Nathan Clouse" userId="60190519-0423-46ec-ac65-f82d83ecfd9c" providerId="ADAL" clId="{5EC1627F-0889-4C8F-AFF8-6D2B1B9B6419}" dt="2022-09-23T22:00:33.260" v="2265"/>
          <ac:picMkLst>
            <pc:docMk/>
            <pc:sldMk cId="2552089124" sldId="279"/>
            <ac:picMk id="2050" creationId="{57546383-060E-2C24-220B-19A28DCEAD5F}"/>
          </ac:picMkLst>
        </pc:picChg>
      </pc:sldChg>
      <pc:sldChg chg="modSp mod">
        <pc:chgData name="Nathan Clouse" userId="60190519-0423-46ec-ac65-f82d83ecfd9c" providerId="ADAL" clId="{5EC1627F-0889-4C8F-AFF8-6D2B1B9B6419}" dt="2022-09-23T22:14:10.944" v="2454" actId="313"/>
        <pc:sldMkLst>
          <pc:docMk/>
          <pc:sldMk cId="1817646035" sldId="280"/>
        </pc:sldMkLst>
        <pc:spChg chg="mod">
          <ac:chgData name="Nathan Clouse" userId="60190519-0423-46ec-ac65-f82d83ecfd9c" providerId="ADAL" clId="{5EC1627F-0889-4C8F-AFF8-6D2B1B9B6419}" dt="2022-09-23T22:14:10.944" v="2454" actId="313"/>
          <ac:spMkLst>
            <pc:docMk/>
            <pc:sldMk cId="1817646035" sldId="280"/>
            <ac:spMk id="4" creationId="{A2BDF4C9-8223-3F5C-6B93-8C28BB9B35AD}"/>
          </ac:spMkLst>
        </pc:spChg>
        <pc:spChg chg="mod">
          <ac:chgData name="Nathan Clouse" userId="60190519-0423-46ec-ac65-f82d83ecfd9c" providerId="ADAL" clId="{5EC1627F-0889-4C8F-AFF8-6D2B1B9B6419}" dt="2022-09-04T02:03:13.937" v="115" actId="255"/>
          <ac:spMkLst>
            <pc:docMk/>
            <pc:sldMk cId="1817646035" sldId="280"/>
            <ac:spMk id="5" creationId="{4A300780-2C0B-F32B-1798-407BA5E88087}"/>
          </ac:spMkLst>
        </pc:spChg>
      </pc:sldChg>
      <pc:sldChg chg="modSp mod">
        <pc:chgData name="Nathan Clouse" userId="60190519-0423-46ec-ac65-f82d83ecfd9c" providerId="ADAL" clId="{5EC1627F-0889-4C8F-AFF8-6D2B1B9B6419}" dt="2022-09-04T03:12:59.704" v="251" actId="20577"/>
        <pc:sldMkLst>
          <pc:docMk/>
          <pc:sldMk cId="2971404737" sldId="281"/>
        </pc:sldMkLst>
        <pc:spChg chg="mod">
          <ac:chgData name="Nathan Clouse" userId="60190519-0423-46ec-ac65-f82d83ecfd9c" providerId="ADAL" clId="{5EC1627F-0889-4C8F-AFF8-6D2B1B9B6419}" dt="2022-09-04T03:12:59.704" v="251" actId="20577"/>
          <ac:spMkLst>
            <pc:docMk/>
            <pc:sldMk cId="2971404737" sldId="281"/>
            <ac:spMk id="5" creationId="{4A300780-2C0B-F32B-1798-407BA5E88087}"/>
          </ac:spMkLst>
        </pc:spChg>
      </pc:sldChg>
      <pc:sldChg chg="modSp mod">
        <pc:chgData name="Nathan Clouse" userId="60190519-0423-46ec-ac65-f82d83ecfd9c" providerId="ADAL" clId="{5EC1627F-0889-4C8F-AFF8-6D2B1B9B6419}" dt="2022-09-23T22:16:45.093" v="2459" actId="255"/>
        <pc:sldMkLst>
          <pc:docMk/>
          <pc:sldMk cId="636610553" sldId="282"/>
        </pc:sldMkLst>
        <pc:spChg chg="mod">
          <ac:chgData name="Nathan Clouse" userId="60190519-0423-46ec-ac65-f82d83ecfd9c" providerId="ADAL" clId="{5EC1627F-0889-4C8F-AFF8-6D2B1B9B6419}" dt="2022-09-23T22:15:24.310" v="2456" actId="313"/>
          <ac:spMkLst>
            <pc:docMk/>
            <pc:sldMk cId="636610553" sldId="282"/>
            <ac:spMk id="2" creationId="{FE91A146-11DA-3FE8-EF2D-7EA310FB5EE2}"/>
          </ac:spMkLst>
        </pc:spChg>
        <pc:spChg chg="mod">
          <ac:chgData name="Nathan Clouse" userId="60190519-0423-46ec-ac65-f82d83ecfd9c" providerId="ADAL" clId="{5EC1627F-0889-4C8F-AFF8-6D2B1B9B6419}" dt="2022-09-23T22:16:45.093" v="2459" actId="255"/>
          <ac:spMkLst>
            <pc:docMk/>
            <pc:sldMk cId="636610553" sldId="282"/>
            <ac:spMk id="5" creationId="{4A300780-2C0B-F32B-1798-407BA5E88087}"/>
          </ac:spMkLst>
        </pc:spChg>
      </pc:sldChg>
      <pc:sldChg chg="modSp mod">
        <pc:chgData name="Nathan Clouse" userId="60190519-0423-46ec-ac65-f82d83ecfd9c" providerId="ADAL" clId="{5EC1627F-0889-4C8F-AFF8-6D2B1B9B6419}" dt="2022-09-04T03:05:05.415" v="207" actId="403"/>
        <pc:sldMkLst>
          <pc:docMk/>
          <pc:sldMk cId="150578930" sldId="283"/>
        </pc:sldMkLst>
        <pc:spChg chg="mod">
          <ac:chgData name="Nathan Clouse" userId="60190519-0423-46ec-ac65-f82d83ecfd9c" providerId="ADAL" clId="{5EC1627F-0889-4C8F-AFF8-6D2B1B9B6419}" dt="2022-09-04T03:05:05.415" v="207" actId="403"/>
          <ac:spMkLst>
            <pc:docMk/>
            <pc:sldMk cId="150578930" sldId="283"/>
            <ac:spMk id="5" creationId="{4A300780-2C0B-F32B-1798-407BA5E88087}"/>
          </ac:spMkLst>
        </pc:spChg>
      </pc:sldChg>
      <pc:sldChg chg="addSp delSp modSp add mod modClrScheme chgLayout">
        <pc:chgData name="Nathan Clouse" userId="60190519-0423-46ec-ac65-f82d83ecfd9c" providerId="ADAL" clId="{5EC1627F-0889-4C8F-AFF8-6D2B1B9B6419}" dt="2022-09-19T19:48:17.916" v="837" actId="313"/>
        <pc:sldMkLst>
          <pc:docMk/>
          <pc:sldMk cId="2690997670" sldId="284"/>
        </pc:sldMkLst>
        <pc:spChg chg="add mod ord">
          <ac:chgData name="Nathan Clouse" userId="60190519-0423-46ec-ac65-f82d83ecfd9c" providerId="ADAL" clId="{5EC1627F-0889-4C8F-AFF8-6D2B1B9B6419}" dt="2022-09-19T19:48:17.916" v="837" actId="313"/>
          <ac:spMkLst>
            <pc:docMk/>
            <pc:sldMk cId="2690997670" sldId="284"/>
            <ac:spMk id="2" creationId="{8704D43D-8808-D299-FA88-CA2A2B7607D3}"/>
          </ac:spMkLst>
        </pc:spChg>
        <pc:spChg chg="del mod ord">
          <ac:chgData name="Nathan Clouse" userId="60190519-0423-46ec-ac65-f82d83ecfd9c" providerId="ADAL" clId="{5EC1627F-0889-4C8F-AFF8-6D2B1B9B6419}" dt="2022-09-19T19:36:05.167" v="298" actId="700"/>
          <ac:spMkLst>
            <pc:docMk/>
            <pc:sldMk cId="2690997670" sldId="284"/>
            <ac:spMk id="4" creationId="{A2BDF4C9-8223-3F5C-6B93-8C28BB9B35AD}"/>
          </ac:spMkLst>
        </pc:spChg>
        <pc:spChg chg="mod ord">
          <ac:chgData name="Nathan Clouse" userId="60190519-0423-46ec-ac65-f82d83ecfd9c" providerId="ADAL" clId="{5EC1627F-0889-4C8F-AFF8-6D2B1B9B6419}" dt="2022-09-19T19:40:49.227" v="602" actId="20577"/>
          <ac:spMkLst>
            <pc:docMk/>
            <pc:sldMk cId="2690997670" sldId="284"/>
            <ac:spMk id="5" creationId="{4A300780-2C0B-F32B-1798-407BA5E88087}"/>
          </ac:spMkLst>
        </pc:spChg>
        <pc:spChg chg="del">
          <ac:chgData name="Nathan Clouse" userId="60190519-0423-46ec-ac65-f82d83ecfd9c" providerId="ADAL" clId="{5EC1627F-0889-4C8F-AFF8-6D2B1B9B6419}" dt="2022-09-19T19:36:05.167" v="298" actId="700"/>
          <ac:spMkLst>
            <pc:docMk/>
            <pc:sldMk cId="2690997670" sldId="284"/>
            <ac:spMk id="6" creationId="{4ED00FAB-C98A-DA3A-C948-D651B1EC08E7}"/>
          </ac:spMkLst>
        </pc:spChg>
      </pc:sldChg>
      <pc:sldChg chg="addSp delSp modSp add mod modClrScheme chgLayout">
        <pc:chgData name="Nathan Clouse" userId="60190519-0423-46ec-ac65-f82d83ecfd9c" providerId="ADAL" clId="{5EC1627F-0889-4C8F-AFF8-6D2B1B9B6419}" dt="2022-09-19T19:58:02.741" v="1263" actId="14100"/>
        <pc:sldMkLst>
          <pc:docMk/>
          <pc:sldMk cId="1923823531" sldId="285"/>
        </pc:sldMkLst>
        <pc:spChg chg="add mod ord">
          <ac:chgData name="Nathan Clouse" userId="60190519-0423-46ec-ac65-f82d83ecfd9c" providerId="ADAL" clId="{5EC1627F-0889-4C8F-AFF8-6D2B1B9B6419}" dt="2022-09-19T19:57:38.908" v="1246" actId="313"/>
          <ac:spMkLst>
            <pc:docMk/>
            <pc:sldMk cId="1923823531" sldId="285"/>
            <ac:spMk id="2" creationId="{4F6A0DAF-8443-DD3C-4D73-7E6A894ACDE3}"/>
          </ac:spMkLst>
        </pc:spChg>
        <pc:spChg chg="del mod ord">
          <ac:chgData name="Nathan Clouse" userId="60190519-0423-46ec-ac65-f82d83ecfd9c" providerId="ADAL" clId="{5EC1627F-0889-4C8F-AFF8-6D2B1B9B6419}" dt="2022-09-19T19:51:12.324" v="1027" actId="700"/>
          <ac:spMkLst>
            <pc:docMk/>
            <pc:sldMk cId="1923823531" sldId="285"/>
            <ac:spMk id="4" creationId="{A2BDF4C9-8223-3F5C-6B93-8C28BB9B35AD}"/>
          </ac:spMkLst>
        </pc:spChg>
        <pc:spChg chg="mod ord">
          <ac:chgData name="Nathan Clouse" userId="60190519-0423-46ec-ac65-f82d83ecfd9c" providerId="ADAL" clId="{5EC1627F-0889-4C8F-AFF8-6D2B1B9B6419}" dt="2022-09-19T19:58:02.741" v="1263" actId="14100"/>
          <ac:spMkLst>
            <pc:docMk/>
            <pc:sldMk cId="1923823531" sldId="285"/>
            <ac:spMk id="5" creationId="{4A300780-2C0B-F32B-1798-407BA5E88087}"/>
          </ac:spMkLst>
        </pc:spChg>
        <pc:spChg chg="del">
          <ac:chgData name="Nathan Clouse" userId="60190519-0423-46ec-ac65-f82d83ecfd9c" providerId="ADAL" clId="{5EC1627F-0889-4C8F-AFF8-6D2B1B9B6419}" dt="2022-09-19T19:51:12.324" v="1027" actId="700"/>
          <ac:spMkLst>
            <pc:docMk/>
            <pc:sldMk cId="1923823531" sldId="285"/>
            <ac:spMk id="6" creationId="{4ED00FAB-C98A-DA3A-C948-D651B1EC08E7}"/>
          </ac:spMkLst>
        </pc:spChg>
      </pc:sldChg>
      <pc:sldChg chg="addSp delSp modSp new mod modClrScheme chgLayout">
        <pc:chgData name="Nathan Clouse" userId="60190519-0423-46ec-ac65-f82d83ecfd9c" providerId="ADAL" clId="{5EC1627F-0889-4C8F-AFF8-6D2B1B9B6419}" dt="2022-09-19T20:07:02.641" v="1709" actId="313"/>
        <pc:sldMkLst>
          <pc:docMk/>
          <pc:sldMk cId="382366435" sldId="286"/>
        </pc:sldMkLst>
        <pc:spChg chg="mod ord">
          <ac:chgData name="Nathan Clouse" userId="60190519-0423-46ec-ac65-f82d83ecfd9c" providerId="ADAL" clId="{5EC1627F-0889-4C8F-AFF8-6D2B1B9B6419}" dt="2022-09-19T20:02:01.997" v="1285" actId="255"/>
          <ac:spMkLst>
            <pc:docMk/>
            <pc:sldMk cId="382366435" sldId="286"/>
            <ac:spMk id="2" creationId="{8F0E3EF0-6F7C-465E-5332-81FB7493FFD9}"/>
          </ac:spMkLst>
        </pc:spChg>
        <pc:spChg chg="add del mod ord">
          <ac:chgData name="Nathan Clouse" userId="60190519-0423-46ec-ac65-f82d83ecfd9c" providerId="ADAL" clId="{5EC1627F-0889-4C8F-AFF8-6D2B1B9B6419}" dt="2022-09-19T20:01:44.906" v="1284" actId="700"/>
          <ac:spMkLst>
            <pc:docMk/>
            <pc:sldMk cId="382366435" sldId="286"/>
            <ac:spMk id="3" creationId="{E1CBD0AC-0411-1471-7D8B-9E6DF09BA227}"/>
          </ac:spMkLst>
        </pc:spChg>
        <pc:spChg chg="add del">
          <ac:chgData name="Nathan Clouse" userId="60190519-0423-46ec-ac65-f82d83ecfd9c" providerId="ADAL" clId="{5EC1627F-0889-4C8F-AFF8-6D2B1B9B6419}" dt="2022-09-19T20:01:44.906" v="1284" actId="700"/>
          <ac:spMkLst>
            <pc:docMk/>
            <pc:sldMk cId="382366435" sldId="286"/>
            <ac:spMk id="4" creationId="{99BB8D15-1722-9F8B-2951-3BFE07D24ED3}"/>
          </ac:spMkLst>
        </pc:spChg>
        <pc:spChg chg="add del mod ord">
          <ac:chgData name="Nathan Clouse" userId="60190519-0423-46ec-ac65-f82d83ecfd9c" providerId="ADAL" clId="{5EC1627F-0889-4C8F-AFF8-6D2B1B9B6419}" dt="2022-09-19T20:01:28.903" v="1277" actId="700"/>
          <ac:spMkLst>
            <pc:docMk/>
            <pc:sldMk cId="382366435" sldId="286"/>
            <ac:spMk id="5" creationId="{72F125A3-CA59-9A1B-AF4F-D4E4D0A60B00}"/>
          </ac:spMkLst>
        </pc:spChg>
        <pc:spChg chg="add mod ord">
          <ac:chgData name="Nathan Clouse" userId="60190519-0423-46ec-ac65-f82d83ecfd9c" providerId="ADAL" clId="{5EC1627F-0889-4C8F-AFF8-6D2B1B9B6419}" dt="2022-09-19T20:07:02.641" v="1709" actId="313"/>
          <ac:spMkLst>
            <pc:docMk/>
            <pc:sldMk cId="382366435" sldId="286"/>
            <ac:spMk id="6" creationId="{891507CB-536C-9964-666D-E1CFFC500445}"/>
          </ac:spMkLst>
        </pc:spChg>
      </pc:sldChg>
      <pc:sldChg chg="addSp delSp modSp mod setBg">
        <pc:chgData name="Nathan Clouse" userId="60190519-0423-46ec-ac65-f82d83ecfd9c" providerId="ADAL" clId="{5EC1627F-0889-4C8F-AFF8-6D2B1B9B6419}" dt="2022-09-19T20:17:45.596" v="1802" actId="26606"/>
        <pc:sldMkLst>
          <pc:docMk/>
          <pc:sldMk cId="1485471574" sldId="287"/>
        </pc:sldMkLst>
        <pc:grpChg chg="add del">
          <ac:chgData name="Nathan Clouse" userId="60190519-0423-46ec-ac65-f82d83ecfd9c" providerId="ADAL" clId="{5EC1627F-0889-4C8F-AFF8-6D2B1B9B6419}" dt="2022-09-19T20:17:45.596" v="1802" actId="26606"/>
          <ac:grpSpMkLst>
            <pc:docMk/>
            <pc:sldMk cId="1485471574" sldId="287"/>
            <ac:grpSpMk id="10" creationId="{63737881-458F-40AD-B72B-B57D267DC423}"/>
          </ac:grpSpMkLst>
        </pc:grpChg>
        <pc:picChg chg="mod">
          <ac:chgData name="Nathan Clouse" userId="60190519-0423-46ec-ac65-f82d83ecfd9c" providerId="ADAL" clId="{5EC1627F-0889-4C8F-AFF8-6D2B1B9B6419}" dt="2022-09-19T20:17:45.596" v="1802" actId="26606"/>
          <ac:picMkLst>
            <pc:docMk/>
            <pc:sldMk cId="1485471574" sldId="287"/>
            <ac:picMk id="5" creationId="{4DDD1164-70BA-9F2A-973F-1F3A7B1CB1CC}"/>
          </ac:picMkLst>
        </pc:picChg>
      </pc:sldChg>
      <pc:sldChg chg="addSp delSp mod">
        <pc:chgData name="Nathan Clouse" userId="60190519-0423-46ec-ac65-f82d83ecfd9c" providerId="ADAL" clId="{5EC1627F-0889-4C8F-AFF8-6D2B1B9B6419}" dt="2022-09-25T01:56:38.465" v="2562" actId="22"/>
        <pc:sldMkLst>
          <pc:docMk/>
          <pc:sldMk cId="4168518971" sldId="289"/>
        </pc:sldMkLst>
        <pc:picChg chg="add">
          <ac:chgData name="Nathan Clouse" userId="60190519-0423-46ec-ac65-f82d83ecfd9c" providerId="ADAL" clId="{5EC1627F-0889-4C8F-AFF8-6D2B1B9B6419}" dt="2022-09-25T01:56:38.465" v="2562" actId="22"/>
          <ac:picMkLst>
            <pc:docMk/>
            <pc:sldMk cId="4168518971" sldId="289"/>
            <ac:picMk id="3" creationId="{1E5F0212-8BE8-D9CC-217F-89A3792096CE}"/>
          </ac:picMkLst>
        </pc:picChg>
        <pc:picChg chg="del">
          <ac:chgData name="Nathan Clouse" userId="60190519-0423-46ec-ac65-f82d83ecfd9c" providerId="ADAL" clId="{5EC1627F-0889-4C8F-AFF8-6D2B1B9B6419}" dt="2022-09-23T22:14:40.051" v="2455" actId="478"/>
          <ac:picMkLst>
            <pc:docMk/>
            <pc:sldMk cId="4168518971" sldId="289"/>
            <ac:picMk id="3" creationId="{9CB6C46F-7C51-E95B-1956-BB48871B8E8E}"/>
          </ac:picMkLst>
        </pc:picChg>
      </pc:sldChg>
      <pc:sldChg chg="modSp mod">
        <pc:chgData name="Nathan Clouse" userId="60190519-0423-46ec-ac65-f82d83ecfd9c" providerId="ADAL" clId="{5EC1627F-0889-4C8F-AFF8-6D2B1B9B6419}" dt="2022-09-23T22:16:51.161" v="2460" actId="255"/>
        <pc:sldMkLst>
          <pc:docMk/>
          <pc:sldMk cId="1558245777" sldId="291"/>
        </pc:sldMkLst>
        <pc:spChg chg="mod">
          <ac:chgData name="Nathan Clouse" userId="60190519-0423-46ec-ac65-f82d83ecfd9c" providerId="ADAL" clId="{5EC1627F-0889-4C8F-AFF8-6D2B1B9B6419}" dt="2022-09-23T22:16:51.161" v="2460" actId="255"/>
          <ac:spMkLst>
            <pc:docMk/>
            <pc:sldMk cId="1558245777" sldId="291"/>
            <ac:spMk id="5" creationId="{4A300780-2C0B-F32B-1798-407BA5E88087}"/>
          </ac:spMkLst>
        </pc:spChg>
      </pc:sldChg>
      <pc:sldChg chg="modSp mod">
        <pc:chgData name="Nathan Clouse" userId="60190519-0423-46ec-ac65-f82d83ecfd9c" providerId="ADAL" clId="{5EC1627F-0889-4C8F-AFF8-6D2B1B9B6419}" dt="2022-09-19T19:50:07.525" v="1026" actId="1076"/>
        <pc:sldMkLst>
          <pc:docMk/>
          <pc:sldMk cId="3139314015" sldId="297"/>
        </pc:sldMkLst>
        <pc:picChg chg="mod">
          <ac:chgData name="Nathan Clouse" userId="60190519-0423-46ec-ac65-f82d83ecfd9c" providerId="ADAL" clId="{5EC1627F-0889-4C8F-AFF8-6D2B1B9B6419}" dt="2022-09-19T19:50:07.525" v="1026" actId="1076"/>
          <ac:picMkLst>
            <pc:docMk/>
            <pc:sldMk cId="3139314015" sldId="297"/>
            <ac:picMk id="6" creationId="{3DB5FB34-C074-9F85-841D-7E22EDD558B8}"/>
          </ac:picMkLst>
        </pc:picChg>
      </pc:sldChg>
      <pc:sldChg chg="del">
        <pc:chgData name="Nathan Clouse" userId="60190519-0423-46ec-ac65-f82d83ecfd9c" providerId="ADAL" clId="{5EC1627F-0889-4C8F-AFF8-6D2B1B9B6419}" dt="2022-09-19T20:07:25.474" v="1710" actId="2696"/>
        <pc:sldMkLst>
          <pc:docMk/>
          <pc:sldMk cId="2803240277" sldId="301"/>
        </pc:sldMkLst>
      </pc:sldChg>
      <pc:sldChg chg="modSp add mod">
        <pc:chgData name="Nathan Clouse" userId="60190519-0423-46ec-ac65-f82d83ecfd9c" providerId="ADAL" clId="{5EC1627F-0889-4C8F-AFF8-6D2B1B9B6419}" dt="2022-09-19T20:03:11.260" v="1361" actId="313"/>
        <pc:sldMkLst>
          <pc:docMk/>
          <pc:sldMk cId="2929074093" sldId="302"/>
        </pc:sldMkLst>
        <pc:spChg chg="mod">
          <ac:chgData name="Nathan Clouse" userId="60190519-0423-46ec-ac65-f82d83ecfd9c" providerId="ADAL" clId="{5EC1627F-0889-4C8F-AFF8-6D2B1B9B6419}" dt="2022-09-19T20:03:11.260" v="1361" actId="313"/>
          <ac:spMkLst>
            <pc:docMk/>
            <pc:sldMk cId="2929074093" sldId="302"/>
            <ac:spMk id="2" creationId="{8704D43D-8808-D299-FA88-CA2A2B7607D3}"/>
          </ac:spMkLst>
        </pc:spChg>
        <pc:spChg chg="mod">
          <ac:chgData name="Nathan Clouse" userId="60190519-0423-46ec-ac65-f82d83ecfd9c" providerId="ADAL" clId="{5EC1627F-0889-4C8F-AFF8-6D2B1B9B6419}" dt="2022-09-19T19:47:37.661" v="764" actId="20577"/>
          <ac:spMkLst>
            <pc:docMk/>
            <pc:sldMk cId="2929074093" sldId="302"/>
            <ac:spMk id="5" creationId="{4A300780-2C0B-F32B-1798-407BA5E88087}"/>
          </ac:spMkLst>
        </pc:spChg>
      </pc:sldChg>
      <pc:sldChg chg="modSp add mod">
        <pc:chgData name="Nathan Clouse" userId="60190519-0423-46ec-ac65-f82d83ecfd9c" providerId="ADAL" clId="{5EC1627F-0889-4C8F-AFF8-6D2B1B9B6419}" dt="2022-09-19T20:03:01.052" v="1347" actId="313"/>
        <pc:sldMkLst>
          <pc:docMk/>
          <pc:sldMk cId="336147025" sldId="303"/>
        </pc:sldMkLst>
        <pc:spChg chg="mod">
          <ac:chgData name="Nathan Clouse" userId="60190519-0423-46ec-ac65-f82d83ecfd9c" providerId="ADAL" clId="{5EC1627F-0889-4C8F-AFF8-6D2B1B9B6419}" dt="2022-09-19T20:03:01.052" v="1347" actId="313"/>
          <ac:spMkLst>
            <pc:docMk/>
            <pc:sldMk cId="336147025" sldId="303"/>
            <ac:spMk id="2" creationId="{4F6A0DAF-8443-DD3C-4D73-7E6A894ACDE3}"/>
          </ac:spMkLst>
        </pc:spChg>
        <pc:spChg chg="mod">
          <ac:chgData name="Nathan Clouse" userId="60190519-0423-46ec-ac65-f82d83ecfd9c" providerId="ADAL" clId="{5EC1627F-0889-4C8F-AFF8-6D2B1B9B6419}" dt="2022-09-19T20:01:40.511" v="1283" actId="20577"/>
          <ac:spMkLst>
            <pc:docMk/>
            <pc:sldMk cId="336147025" sldId="303"/>
            <ac:spMk id="5" creationId="{4A300780-2C0B-F32B-1798-407BA5E88087}"/>
          </ac:spMkLst>
        </pc:spChg>
      </pc:sldChg>
      <pc:sldChg chg="addSp modSp new mod modClrScheme chgLayout">
        <pc:chgData name="Nathan Clouse" userId="60190519-0423-46ec-ac65-f82d83ecfd9c" providerId="ADAL" clId="{5EC1627F-0889-4C8F-AFF8-6D2B1B9B6419}" dt="2022-09-19T20:10:26.859" v="1769" actId="20577"/>
        <pc:sldMkLst>
          <pc:docMk/>
          <pc:sldMk cId="3957725900" sldId="304"/>
        </pc:sldMkLst>
        <pc:spChg chg="add mod">
          <ac:chgData name="Nathan Clouse" userId="60190519-0423-46ec-ac65-f82d83ecfd9c" providerId="ADAL" clId="{5EC1627F-0889-4C8F-AFF8-6D2B1B9B6419}" dt="2022-09-19T20:10:26.859" v="1769" actId="20577"/>
          <ac:spMkLst>
            <pc:docMk/>
            <pc:sldMk cId="3957725900" sldId="304"/>
            <ac:spMk id="2" creationId="{29BFC08A-95FF-BC9C-9E89-9CE1124B4DA7}"/>
          </ac:spMkLst>
        </pc:spChg>
      </pc:sldChg>
      <pc:sldChg chg="addSp delSp modSp new mod modTransition modClrScheme chgLayout">
        <pc:chgData name="Nathan Clouse" userId="60190519-0423-46ec-ac65-f82d83ecfd9c" providerId="ADAL" clId="{5EC1627F-0889-4C8F-AFF8-6D2B1B9B6419}" dt="2022-09-25T13:24:20.631" v="3610" actId="113"/>
        <pc:sldMkLst>
          <pc:docMk/>
          <pc:sldMk cId="2394748381" sldId="305"/>
        </pc:sldMkLst>
        <pc:spChg chg="add mod">
          <ac:chgData name="Nathan Clouse" userId="60190519-0423-46ec-ac65-f82d83ecfd9c" providerId="ADAL" clId="{5EC1627F-0889-4C8F-AFF8-6D2B1B9B6419}" dt="2022-09-19T20:11:05.082" v="1772" actId="700"/>
          <ac:spMkLst>
            <pc:docMk/>
            <pc:sldMk cId="2394748381" sldId="305"/>
            <ac:spMk id="2" creationId="{546DDAF4-66FF-8037-1CB9-077A4B8E5384}"/>
          </ac:spMkLst>
        </pc:spChg>
        <pc:spChg chg="add mod">
          <ac:chgData name="Nathan Clouse" userId="60190519-0423-46ec-ac65-f82d83ecfd9c" providerId="ADAL" clId="{5EC1627F-0889-4C8F-AFF8-6D2B1B9B6419}" dt="2022-09-19T20:11:16.114" v="1800" actId="20577"/>
          <ac:spMkLst>
            <pc:docMk/>
            <pc:sldMk cId="2394748381" sldId="305"/>
            <ac:spMk id="3" creationId="{07835AD2-59A8-2AFF-EFC0-43ECD11A996B}"/>
          </ac:spMkLst>
        </pc:spChg>
        <pc:spChg chg="add mod">
          <ac:chgData name="Nathan Clouse" userId="60190519-0423-46ec-ac65-f82d83ecfd9c" providerId="ADAL" clId="{5EC1627F-0889-4C8F-AFF8-6D2B1B9B6419}" dt="2022-09-19T20:11:05.082" v="1772" actId="700"/>
          <ac:spMkLst>
            <pc:docMk/>
            <pc:sldMk cId="2394748381" sldId="305"/>
            <ac:spMk id="4" creationId="{86EDAC75-BCB7-D80D-67C8-FCDD2A0216A7}"/>
          </ac:spMkLst>
        </pc:spChg>
        <pc:spChg chg="add mod">
          <ac:chgData name="Nathan Clouse" userId="60190519-0423-46ec-ac65-f82d83ecfd9c" providerId="ADAL" clId="{5EC1627F-0889-4C8F-AFF8-6D2B1B9B6419}" dt="2022-09-19T20:11:05.082" v="1772" actId="700"/>
          <ac:spMkLst>
            <pc:docMk/>
            <pc:sldMk cId="2394748381" sldId="305"/>
            <ac:spMk id="5" creationId="{B6C0E330-D256-49E5-DCCF-36B02C012345}"/>
          </ac:spMkLst>
        </pc:spChg>
        <pc:spChg chg="add mod">
          <ac:chgData name="Nathan Clouse" userId="60190519-0423-46ec-ac65-f82d83ecfd9c" providerId="ADAL" clId="{5EC1627F-0889-4C8F-AFF8-6D2B1B9B6419}" dt="2022-09-19T20:11:05.082" v="1772" actId="700"/>
          <ac:spMkLst>
            <pc:docMk/>
            <pc:sldMk cId="2394748381" sldId="305"/>
            <ac:spMk id="6" creationId="{CA3DC415-9717-ABA0-6E30-4DF1955268FF}"/>
          </ac:spMkLst>
        </pc:spChg>
        <pc:spChg chg="del">
          <ac:chgData name="Nathan Clouse" userId="60190519-0423-46ec-ac65-f82d83ecfd9c" providerId="ADAL" clId="{5EC1627F-0889-4C8F-AFF8-6D2B1B9B6419}" dt="2022-09-23T22:04:45.675" v="2328" actId="478"/>
          <ac:spMkLst>
            <pc:docMk/>
            <pc:sldMk cId="2394748381" sldId="305"/>
            <ac:spMk id="7" creationId="{8B8BC393-FEF9-2EBD-CBF9-F11867188E05}"/>
          </ac:spMkLst>
        </pc:spChg>
        <pc:graphicFrameChg chg="mod modGraphic">
          <ac:chgData name="Nathan Clouse" userId="60190519-0423-46ec-ac65-f82d83ecfd9c" providerId="ADAL" clId="{5EC1627F-0889-4C8F-AFF8-6D2B1B9B6419}" dt="2022-09-25T13:24:20.631" v="3610" actId="113"/>
          <ac:graphicFrameMkLst>
            <pc:docMk/>
            <pc:sldMk cId="2394748381" sldId="305"/>
            <ac:graphicFrameMk id="8" creationId="{BEE62F1F-8475-3707-C708-6ABE83DEAF59}"/>
          </ac:graphicFrameMkLst>
        </pc:graphicFrameChg>
      </pc:sldChg>
      <pc:sldChg chg="addSp delSp new mod">
        <pc:chgData name="Nathan Clouse" userId="60190519-0423-46ec-ac65-f82d83ecfd9c" providerId="ADAL" clId="{5EC1627F-0889-4C8F-AFF8-6D2B1B9B6419}" dt="2022-09-19T22:50:08.433" v="1857" actId="22"/>
        <pc:sldMkLst>
          <pc:docMk/>
          <pc:sldMk cId="1253010898" sldId="306"/>
        </pc:sldMkLst>
        <pc:picChg chg="add">
          <ac:chgData name="Nathan Clouse" userId="60190519-0423-46ec-ac65-f82d83ecfd9c" providerId="ADAL" clId="{5EC1627F-0889-4C8F-AFF8-6D2B1B9B6419}" dt="2022-09-19T22:50:08.433" v="1857" actId="22"/>
          <ac:picMkLst>
            <pc:docMk/>
            <pc:sldMk cId="1253010898" sldId="306"/>
            <ac:picMk id="3" creationId="{22C8F225-67FB-9FEB-BA5D-76AD29A99C43}"/>
          </ac:picMkLst>
        </pc:picChg>
        <pc:picChg chg="add del">
          <ac:chgData name="Nathan Clouse" userId="60190519-0423-46ec-ac65-f82d83ecfd9c" providerId="ADAL" clId="{5EC1627F-0889-4C8F-AFF8-6D2B1B9B6419}" dt="2022-09-19T22:49:30.770" v="1856"/>
          <ac:picMkLst>
            <pc:docMk/>
            <pc:sldMk cId="1253010898" sldId="306"/>
            <ac:picMk id="2050" creationId="{2479665E-02C8-D345-86ED-553121492CCA}"/>
          </ac:picMkLst>
        </pc:picChg>
      </pc:sldChg>
      <pc:sldChg chg="modSp add mod">
        <pc:chgData name="Nathan Clouse" userId="60190519-0423-46ec-ac65-f82d83ecfd9c" providerId="ADAL" clId="{5EC1627F-0889-4C8F-AFF8-6D2B1B9B6419}" dt="2022-09-19T22:59:11.833" v="2184" actId="20577"/>
        <pc:sldMkLst>
          <pc:docMk/>
          <pc:sldMk cId="2008669892" sldId="307"/>
        </pc:sldMkLst>
        <pc:spChg chg="mod">
          <ac:chgData name="Nathan Clouse" userId="60190519-0423-46ec-ac65-f82d83ecfd9c" providerId="ADAL" clId="{5EC1627F-0889-4C8F-AFF8-6D2B1B9B6419}" dt="2022-09-19T22:59:11.833" v="2184" actId="20577"/>
          <ac:spMkLst>
            <pc:docMk/>
            <pc:sldMk cId="2008669892" sldId="307"/>
            <ac:spMk id="2" creationId="{61978A4D-D47B-5705-2BE6-B37C5F69A17B}"/>
          </ac:spMkLst>
        </pc:spChg>
        <pc:spChg chg="mod">
          <ac:chgData name="Nathan Clouse" userId="60190519-0423-46ec-ac65-f82d83ecfd9c" providerId="ADAL" clId="{5EC1627F-0889-4C8F-AFF8-6D2B1B9B6419}" dt="2022-09-19T22:52:06.073" v="1916" actId="14100"/>
          <ac:spMkLst>
            <pc:docMk/>
            <pc:sldMk cId="2008669892" sldId="307"/>
            <ac:spMk id="3" creationId="{07548F3B-A5AF-567E-A202-4210FE4BFB53}"/>
          </ac:spMkLst>
        </pc:spChg>
      </pc:sldChg>
      <pc:sldChg chg="modTransition">
        <pc:chgData name="Nathan Clouse" userId="60190519-0423-46ec-ac65-f82d83ecfd9c" providerId="ADAL" clId="{5EC1627F-0889-4C8F-AFF8-6D2B1B9B6419}" dt="2022-09-25T13:14:36.746" v="3545"/>
        <pc:sldMkLst>
          <pc:docMk/>
          <pc:sldMk cId="1838104133" sldId="309"/>
        </pc:sldMkLst>
      </pc:sldChg>
      <pc:sldChg chg="addSp delSp modSp mod modTransition modAnim">
        <pc:chgData name="Nathan Clouse" userId="60190519-0423-46ec-ac65-f82d83ecfd9c" providerId="ADAL" clId="{5EC1627F-0889-4C8F-AFF8-6D2B1B9B6419}" dt="2022-09-25T13:18:34.677" v="3567" actId="11529"/>
        <pc:sldMkLst>
          <pc:docMk/>
          <pc:sldMk cId="664087333" sldId="310"/>
        </pc:sldMkLst>
        <pc:spChg chg="add del mod">
          <ac:chgData name="Nathan Clouse" userId="60190519-0423-46ec-ac65-f82d83ecfd9c" providerId="ADAL" clId="{5EC1627F-0889-4C8F-AFF8-6D2B1B9B6419}" dt="2022-09-25T13:18:34.677" v="3567" actId="11529"/>
          <ac:spMkLst>
            <pc:docMk/>
            <pc:sldMk cId="664087333" sldId="310"/>
            <ac:spMk id="2" creationId="{DBBC1C26-D6B9-B796-B4DF-D22969087BE3}"/>
          </ac:spMkLst>
        </pc:spChg>
        <pc:picChg chg="mod">
          <ac:chgData name="Nathan Clouse" userId="60190519-0423-46ec-ac65-f82d83ecfd9c" providerId="ADAL" clId="{5EC1627F-0889-4C8F-AFF8-6D2B1B9B6419}" dt="2022-09-25T13:16:49.404" v="3553" actId="1076"/>
          <ac:picMkLst>
            <pc:docMk/>
            <pc:sldMk cId="664087333" sldId="310"/>
            <ac:picMk id="1026" creationId="{3BABDCE0-5319-1517-7B7A-6E201265B9F1}"/>
          </ac:picMkLst>
        </pc:picChg>
      </pc:sldChg>
      <pc:sldChg chg="modTransition">
        <pc:chgData name="Nathan Clouse" userId="60190519-0423-46ec-ac65-f82d83ecfd9c" providerId="ADAL" clId="{5EC1627F-0889-4C8F-AFF8-6D2B1B9B6419}" dt="2022-09-25T13:14:35.017" v="3544"/>
        <pc:sldMkLst>
          <pc:docMk/>
          <pc:sldMk cId="215672212" sldId="311"/>
        </pc:sldMkLst>
      </pc:sldChg>
      <pc:sldChg chg="addSp delSp modSp new mod modClrScheme modAnim chgLayout">
        <pc:chgData name="Nathan Clouse" userId="60190519-0423-46ec-ac65-f82d83ecfd9c" providerId="ADAL" clId="{5EC1627F-0889-4C8F-AFF8-6D2B1B9B6419}" dt="2022-09-25T03:06:00.937" v="2677" actId="478"/>
        <pc:sldMkLst>
          <pc:docMk/>
          <pc:sldMk cId="583056864" sldId="312"/>
        </pc:sldMkLst>
        <pc:spChg chg="del">
          <ac:chgData name="Nathan Clouse" userId="60190519-0423-46ec-ac65-f82d83ecfd9c" providerId="ADAL" clId="{5EC1627F-0889-4C8F-AFF8-6D2B1B9B6419}" dt="2022-09-23T21:56:04.131" v="2206" actId="700"/>
          <ac:spMkLst>
            <pc:docMk/>
            <pc:sldMk cId="583056864" sldId="312"/>
            <ac:spMk id="2" creationId="{C0C0A5F5-C83B-AF1E-3CA9-442EF05150AF}"/>
          </ac:spMkLst>
        </pc:spChg>
        <pc:spChg chg="add del mod ord">
          <ac:chgData name="Nathan Clouse" userId="60190519-0423-46ec-ac65-f82d83ecfd9c" providerId="ADAL" clId="{5EC1627F-0889-4C8F-AFF8-6D2B1B9B6419}" dt="2022-09-23T21:57:34.555" v="2225" actId="478"/>
          <ac:spMkLst>
            <pc:docMk/>
            <pc:sldMk cId="583056864" sldId="312"/>
            <ac:spMk id="3" creationId="{966910D9-592F-5E72-EFD3-E8E009D7494C}"/>
          </ac:spMkLst>
        </pc:spChg>
        <pc:spChg chg="add mod ord">
          <ac:chgData name="Nathan Clouse" userId="60190519-0423-46ec-ac65-f82d83ecfd9c" providerId="ADAL" clId="{5EC1627F-0889-4C8F-AFF8-6D2B1B9B6419}" dt="2022-09-23T21:57:40.891" v="2230" actId="20577"/>
          <ac:spMkLst>
            <pc:docMk/>
            <pc:sldMk cId="583056864" sldId="312"/>
            <ac:spMk id="4" creationId="{10D358FC-FE9F-B452-9864-77B3E0795902}"/>
          </ac:spMkLst>
        </pc:spChg>
        <pc:picChg chg="add del mod">
          <ac:chgData name="Nathan Clouse" userId="60190519-0423-46ec-ac65-f82d83ecfd9c" providerId="ADAL" clId="{5EC1627F-0889-4C8F-AFF8-6D2B1B9B6419}" dt="2022-09-25T03:06:00.937" v="2677" actId="478"/>
          <ac:picMkLst>
            <pc:docMk/>
            <pc:sldMk cId="583056864" sldId="312"/>
            <ac:picMk id="1026" creationId="{4292DF1C-201A-1EC3-B0F6-2CACD5C5A3E3}"/>
          </ac:picMkLst>
        </pc:picChg>
        <pc:picChg chg="add del mod">
          <ac:chgData name="Nathan Clouse" userId="60190519-0423-46ec-ac65-f82d83ecfd9c" providerId="ADAL" clId="{5EC1627F-0889-4C8F-AFF8-6D2B1B9B6419}" dt="2022-09-23T21:56:26.075" v="2209" actId="478"/>
          <ac:picMkLst>
            <pc:docMk/>
            <pc:sldMk cId="583056864" sldId="312"/>
            <ac:picMk id="1026" creationId="{A23BB5C3-4B68-6594-EB06-7C0EEDB1978D}"/>
          </ac:picMkLst>
        </pc:picChg>
        <pc:picChg chg="add mod">
          <ac:chgData name="Nathan Clouse" userId="60190519-0423-46ec-ac65-f82d83ecfd9c" providerId="ADAL" clId="{5EC1627F-0889-4C8F-AFF8-6D2B1B9B6419}" dt="2022-09-23T21:58:18.770" v="2238" actId="14100"/>
          <ac:picMkLst>
            <pc:docMk/>
            <pc:sldMk cId="583056864" sldId="312"/>
            <ac:picMk id="1028" creationId="{CE01726A-602B-11A3-DB66-DEDCB28181FB}"/>
          </ac:picMkLst>
        </pc:picChg>
        <pc:picChg chg="add mod">
          <ac:chgData name="Nathan Clouse" userId="60190519-0423-46ec-ac65-f82d83ecfd9c" providerId="ADAL" clId="{5EC1627F-0889-4C8F-AFF8-6D2B1B9B6419}" dt="2022-09-23T21:58:21.170" v="2255" actId="1037"/>
          <ac:picMkLst>
            <pc:docMk/>
            <pc:sldMk cId="583056864" sldId="312"/>
            <ac:picMk id="1030" creationId="{896DB091-1355-F641-E9A2-71597E8310FB}"/>
          </ac:picMkLst>
        </pc:picChg>
        <pc:picChg chg="add mod">
          <ac:chgData name="Nathan Clouse" userId="60190519-0423-46ec-ac65-f82d83ecfd9c" providerId="ADAL" clId="{5EC1627F-0889-4C8F-AFF8-6D2B1B9B6419}" dt="2022-09-23T21:58:25.157" v="2256" actId="14100"/>
          <ac:picMkLst>
            <pc:docMk/>
            <pc:sldMk cId="583056864" sldId="312"/>
            <ac:picMk id="1032" creationId="{60F81F33-E6A4-EE99-6980-1B94F314349E}"/>
          </ac:picMkLst>
        </pc:picChg>
      </pc:sldChg>
      <pc:sldChg chg="delSp modSp add mod modTransition">
        <pc:chgData name="Nathan Clouse" userId="60190519-0423-46ec-ac65-f82d83ecfd9c" providerId="ADAL" clId="{5EC1627F-0889-4C8F-AFF8-6D2B1B9B6419}" dt="2022-09-25T13:21:16.693" v="3584"/>
        <pc:sldMkLst>
          <pc:docMk/>
          <pc:sldMk cId="1419448441" sldId="313"/>
        </pc:sldMkLst>
        <pc:spChg chg="del">
          <ac:chgData name="Nathan Clouse" userId="60190519-0423-46ec-ac65-f82d83ecfd9c" providerId="ADAL" clId="{5EC1627F-0889-4C8F-AFF8-6D2B1B9B6419}" dt="2022-09-23T22:02:23.587" v="2298" actId="478"/>
          <ac:spMkLst>
            <pc:docMk/>
            <pc:sldMk cId="1419448441" sldId="313"/>
            <ac:spMk id="2" creationId="{7BA16B9A-4EE5-541E-F548-268023F54064}"/>
          </ac:spMkLst>
        </pc:spChg>
        <pc:spChg chg="del">
          <ac:chgData name="Nathan Clouse" userId="60190519-0423-46ec-ac65-f82d83ecfd9c" providerId="ADAL" clId="{5EC1627F-0889-4C8F-AFF8-6D2B1B9B6419}" dt="2022-09-23T22:02:24.179" v="2299" actId="478"/>
          <ac:spMkLst>
            <pc:docMk/>
            <pc:sldMk cId="1419448441" sldId="313"/>
            <ac:spMk id="6" creationId="{6F0D0139-15D1-5D2E-72F1-E3C4B271788F}"/>
          </ac:spMkLst>
        </pc:spChg>
        <pc:graphicFrameChg chg="mod modGraphic">
          <ac:chgData name="Nathan Clouse" userId="60190519-0423-46ec-ac65-f82d83ecfd9c" providerId="ADAL" clId="{5EC1627F-0889-4C8F-AFF8-6D2B1B9B6419}" dt="2022-09-25T13:21:16.693" v="3584"/>
          <ac:graphicFrameMkLst>
            <pc:docMk/>
            <pc:sldMk cId="1419448441" sldId="313"/>
            <ac:graphicFrameMk id="5" creationId="{3A74B71A-F73D-ABBB-72A5-AB793946CC7E}"/>
          </ac:graphicFrameMkLst>
        </pc:graphicFrameChg>
      </pc:sldChg>
      <pc:sldChg chg="delSp modSp add mod modTransition">
        <pc:chgData name="Nathan Clouse" userId="60190519-0423-46ec-ac65-f82d83ecfd9c" providerId="ADAL" clId="{5EC1627F-0889-4C8F-AFF8-6D2B1B9B6419}" dt="2022-09-25T13:21:20.267" v="3585"/>
        <pc:sldMkLst>
          <pc:docMk/>
          <pc:sldMk cId="469101466" sldId="314"/>
        </pc:sldMkLst>
        <pc:spChg chg="del">
          <ac:chgData name="Nathan Clouse" userId="60190519-0423-46ec-ac65-f82d83ecfd9c" providerId="ADAL" clId="{5EC1627F-0889-4C8F-AFF8-6D2B1B9B6419}" dt="2022-09-23T22:02:32.795" v="2302" actId="478"/>
          <ac:spMkLst>
            <pc:docMk/>
            <pc:sldMk cId="469101466" sldId="314"/>
            <ac:spMk id="2" creationId="{7BA16B9A-4EE5-541E-F548-268023F54064}"/>
          </ac:spMkLst>
        </pc:spChg>
        <pc:spChg chg="del">
          <ac:chgData name="Nathan Clouse" userId="60190519-0423-46ec-ac65-f82d83ecfd9c" providerId="ADAL" clId="{5EC1627F-0889-4C8F-AFF8-6D2B1B9B6419}" dt="2022-09-23T22:02:33.514" v="2303" actId="478"/>
          <ac:spMkLst>
            <pc:docMk/>
            <pc:sldMk cId="469101466" sldId="314"/>
            <ac:spMk id="6" creationId="{6F0D0139-15D1-5D2E-72F1-E3C4B271788F}"/>
          </ac:spMkLst>
        </pc:spChg>
        <pc:graphicFrameChg chg="mod modGraphic">
          <ac:chgData name="Nathan Clouse" userId="60190519-0423-46ec-ac65-f82d83ecfd9c" providerId="ADAL" clId="{5EC1627F-0889-4C8F-AFF8-6D2B1B9B6419}" dt="2022-09-25T13:21:20.267" v="3585"/>
          <ac:graphicFrameMkLst>
            <pc:docMk/>
            <pc:sldMk cId="469101466" sldId="314"/>
            <ac:graphicFrameMk id="5" creationId="{3A74B71A-F73D-ABBB-72A5-AB793946CC7E}"/>
          </ac:graphicFrameMkLst>
        </pc:graphicFrameChg>
      </pc:sldChg>
      <pc:sldChg chg="add del modTransition">
        <pc:chgData name="Nathan Clouse" userId="60190519-0423-46ec-ac65-f82d83ecfd9c" providerId="ADAL" clId="{5EC1627F-0889-4C8F-AFF8-6D2B1B9B6419}" dt="2022-09-23T22:03:46.107" v="2311" actId="47"/>
        <pc:sldMkLst>
          <pc:docMk/>
          <pc:sldMk cId="3582098787" sldId="315"/>
        </pc:sldMkLst>
      </pc:sldChg>
      <pc:sldChg chg="modSp add mod modTransition">
        <pc:chgData name="Nathan Clouse" userId="60190519-0423-46ec-ac65-f82d83ecfd9c" providerId="ADAL" clId="{5EC1627F-0889-4C8F-AFF8-6D2B1B9B6419}" dt="2022-09-25T13:21:22.435" v="3586"/>
        <pc:sldMkLst>
          <pc:docMk/>
          <pc:sldMk cId="4057991189" sldId="315"/>
        </pc:sldMkLst>
        <pc:graphicFrameChg chg="mod modGraphic">
          <ac:chgData name="Nathan Clouse" userId="60190519-0423-46ec-ac65-f82d83ecfd9c" providerId="ADAL" clId="{5EC1627F-0889-4C8F-AFF8-6D2B1B9B6419}" dt="2022-09-25T13:21:22.435" v="3586"/>
          <ac:graphicFrameMkLst>
            <pc:docMk/>
            <pc:sldMk cId="4057991189" sldId="315"/>
            <ac:graphicFrameMk id="5" creationId="{3A74B71A-F73D-ABBB-72A5-AB793946CC7E}"/>
          </ac:graphicFrameMkLst>
        </pc:graphicFrameChg>
      </pc:sldChg>
      <pc:sldChg chg="modSp add mod modTransition">
        <pc:chgData name="Nathan Clouse" userId="60190519-0423-46ec-ac65-f82d83ecfd9c" providerId="ADAL" clId="{5EC1627F-0889-4C8F-AFF8-6D2B1B9B6419}" dt="2022-09-25T13:21:25.195" v="3587"/>
        <pc:sldMkLst>
          <pc:docMk/>
          <pc:sldMk cId="979585411" sldId="316"/>
        </pc:sldMkLst>
        <pc:graphicFrameChg chg="mod modGraphic">
          <ac:chgData name="Nathan Clouse" userId="60190519-0423-46ec-ac65-f82d83ecfd9c" providerId="ADAL" clId="{5EC1627F-0889-4C8F-AFF8-6D2B1B9B6419}" dt="2022-09-25T13:21:25.195" v="3587"/>
          <ac:graphicFrameMkLst>
            <pc:docMk/>
            <pc:sldMk cId="979585411" sldId="316"/>
            <ac:graphicFrameMk id="5" creationId="{3A74B71A-F73D-ABBB-72A5-AB793946CC7E}"/>
          </ac:graphicFrameMkLst>
        </pc:graphicFrameChg>
      </pc:sldChg>
      <pc:sldChg chg="modSp add mod modTransition">
        <pc:chgData name="Nathan Clouse" userId="60190519-0423-46ec-ac65-f82d83ecfd9c" providerId="ADAL" clId="{5EC1627F-0889-4C8F-AFF8-6D2B1B9B6419}" dt="2022-09-25T13:21:28.755" v="3588"/>
        <pc:sldMkLst>
          <pc:docMk/>
          <pc:sldMk cId="3149406007" sldId="317"/>
        </pc:sldMkLst>
        <pc:graphicFrameChg chg="mod modGraphic">
          <ac:chgData name="Nathan Clouse" userId="60190519-0423-46ec-ac65-f82d83ecfd9c" providerId="ADAL" clId="{5EC1627F-0889-4C8F-AFF8-6D2B1B9B6419}" dt="2022-09-25T13:21:28.755" v="3588"/>
          <ac:graphicFrameMkLst>
            <pc:docMk/>
            <pc:sldMk cId="3149406007" sldId="317"/>
            <ac:graphicFrameMk id="5" creationId="{3A74B71A-F73D-ABBB-72A5-AB793946CC7E}"/>
          </ac:graphicFrameMkLst>
        </pc:graphicFrameChg>
      </pc:sldChg>
      <pc:sldChg chg="modSp add mod modTransition">
        <pc:chgData name="Nathan Clouse" userId="60190519-0423-46ec-ac65-f82d83ecfd9c" providerId="ADAL" clId="{5EC1627F-0889-4C8F-AFF8-6D2B1B9B6419}" dt="2022-09-25T13:26:18.277" v="3623" actId="122"/>
        <pc:sldMkLst>
          <pc:docMk/>
          <pc:sldMk cId="1241477138" sldId="318"/>
        </pc:sldMkLst>
        <pc:graphicFrameChg chg="mod modGraphic">
          <ac:chgData name="Nathan Clouse" userId="60190519-0423-46ec-ac65-f82d83ecfd9c" providerId="ADAL" clId="{5EC1627F-0889-4C8F-AFF8-6D2B1B9B6419}" dt="2022-09-25T13:26:18.277" v="3623" actId="122"/>
          <ac:graphicFrameMkLst>
            <pc:docMk/>
            <pc:sldMk cId="1241477138" sldId="318"/>
            <ac:graphicFrameMk id="5" creationId="{3A74B71A-F73D-ABBB-72A5-AB793946CC7E}"/>
          </ac:graphicFrameMkLst>
        </pc:graphicFrameChg>
      </pc:sldChg>
      <pc:sldChg chg="modSp add mod modTransition">
        <pc:chgData name="Nathan Clouse" userId="60190519-0423-46ec-ac65-f82d83ecfd9c" providerId="ADAL" clId="{5EC1627F-0889-4C8F-AFF8-6D2B1B9B6419}" dt="2022-09-25T13:21:31.675" v="3589"/>
        <pc:sldMkLst>
          <pc:docMk/>
          <pc:sldMk cId="2383467005" sldId="319"/>
        </pc:sldMkLst>
        <pc:graphicFrameChg chg="mod modGraphic">
          <ac:chgData name="Nathan Clouse" userId="60190519-0423-46ec-ac65-f82d83ecfd9c" providerId="ADAL" clId="{5EC1627F-0889-4C8F-AFF8-6D2B1B9B6419}" dt="2022-09-25T13:21:31.675" v="3589"/>
          <ac:graphicFrameMkLst>
            <pc:docMk/>
            <pc:sldMk cId="2383467005" sldId="319"/>
            <ac:graphicFrameMk id="5" creationId="{3A74B71A-F73D-ABBB-72A5-AB793946CC7E}"/>
          </ac:graphicFrameMkLst>
        </pc:graphicFrameChg>
      </pc:sldChg>
      <pc:sldChg chg="modSp add mod modTransition">
        <pc:chgData name="Nathan Clouse" userId="60190519-0423-46ec-ac65-f82d83ecfd9c" providerId="ADAL" clId="{5EC1627F-0889-4C8F-AFF8-6D2B1B9B6419}" dt="2022-09-25T13:21:33.619" v="3590"/>
        <pc:sldMkLst>
          <pc:docMk/>
          <pc:sldMk cId="311618126" sldId="320"/>
        </pc:sldMkLst>
        <pc:graphicFrameChg chg="mod modGraphic">
          <ac:chgData name="Nathan Clouse" userId="60190519-0423-46ec-ac65-f82d83ecfd9c" providerId="ADAL" clId="{5EC1627F-0889-4C8F-AFF8-6D2B1B9B6419}" dt="2022-09-25T13:21:33.619" v="3590"/>
          <ac:graphicFrameMkLst>
            <pc:docMk/>
            <pc:sldMk cId="311618126" sldId="320"/>
            <ac:graphicFrameMk id="5" creationId="{3A74B71A-F73D-ABBB-72A5-AB793946CC7E}"/>
          </ac:graphicFrameMkLst>
        </pc:graphicFrameChg>
      </pc:sldChg>
      <pc:sldChg chg="modSp add mod modTransition">
        <pc:chgData name="Nathan Clouse" userId="60190519-0423-46ec-ac65-f82d83ecfd9c" providerId="ADAL" clId="{5EC1627F-0889-4C8F-AFF8-6D2B1B9B6419}" dt="2022-09-25T13:21:36.276" v="3591"/>
        <pc:sldMkLst>
          <pc:docMk/>
          <pc:sldMk cId="2500979215" sldId="321"/>
        </pc:sldMkLst>
        <pc:graphicFrameChg chg="mod modGraphic">
          <ac:chgData name="Nathan Clouse" userId="60190519-0423-46ec-ac65-f82d83ecfd9c" providerId="ADAL" clId="{5EC1627F-0889-4C8F-AFF8-6D2B1B9B6419}" dt="2022-09-25T13:21:36.276" v="3591"/>
          <ac:graphicFrameMkLst>
            <pc:docMk/>
            <pc:sldMk cId="2500979215" sldId="321"/>
            <ac:graphicFrameMk id="5" creationId="{3A74B71A-F73D-ABBB-72A5-AB793946CC7E}"/>
          </ac:graphicFrameMkLst>
        </pc:graphicFrameChg>
      </pc:sldChg>
      <pc:sldChg chg="modSp add mod modTransition">
        <pc:chgData name="Nathan Clouse" userId="60190519-0423-46ec-ac65-f82d83ecfd9c" providerId="ADAL" clId="{5EC1627F-0889-4C8F-AFF8-6D2B1B9B6419}" dt="2022-09-25T13:21:57.803" v="3595"/>
        <pc:sldMkLst>
          <pc:docMk/>
          <pc:sldMk cId="2137813317" sldId="322"/>
        </pc:sldMkLst>
        <pc:graphicFrameChg chg="mod modGraphic">
          <ac:chgData name="Nathan Clouse" userId="60190519-0423-46ec-ac65-f82d83ecfd9c" providerId="ADAL" clId="{5EC1627F-0889-4C8F-AFF8-6D2B1B9B6419}" dt="2022-09-25T13:21:57.803" v="3595"/>
          <ac:graphicFrameMkLst>
            <pc:docMk/>
            <pc:sldMk cId="2137813317" sldId="322"/>
            <ac:graphicFrameMk id="5" creationId="{3A74B71A-F73D-ABBB-72A5-AB793946CC7E}"/>
          </ac:graphicFrameMkLst>
        </pc:graphicFrameChg>
      </pc:sldChg>
      <pc:sldChg chg="modSp add mod modTransition setBg">
        <pc:chgData name="Nathan Clouse" userId="60190519-0423-46ec-ac65-f82d83ecfd9c" providerId="ADAL" clId="{5EC1627F-0889-4C8F-AFF8-6D2B1B9B6419}" dt="2022-09-25T13:21:49.819" v="3593"/>
        <pc:sldMkLst>
          <pc:docMk/>
          <pc:sldMk cId="1867415400" sldId="323"/>
        </pc:sldMkLst>
        <pc:graphicFrameChg chg="mod modGraphic">
          <ac:chgData name="Nathan Clouse" userId="60190519-0423-46ec-ac65-f82d83ecfd9c" providerId="ADAL" clId="{5EC1627F-0889-4C8F-AFF8-6D2B1B9B6419}" dt="2022-09-25T13:21:49.819" v="3593"/>
          <ac:graphicFrameMkLst>
            <pc:docMk/>
            <pc:sldMk cId="1867415400" sldId="323"/>
            <ac:graphicFrameMk id="5" creationId="{3A74B71A-F73D-ABBB-72A5-AB793946CC7E}"/>
          </ac:graphicFrameMkLst>
        </pc:graphicFrameChg>
      </pc:sldChg>
      <pc:sldChg chg="modSp add mod modTransition">
        <pc:chgData name="Nathan Clouse" userId="60190519-0423-46ec-ac65-f82d83ecfd9c" providerId="ADAL" clId="{5EC1627F-0889-4C8F-AFF8-6D2B1B9B6419}" dt="2022-09-25T13:22:01.683" v="3596"/>
        <pc:sldMkLst>
          <pc:docMk/>
          <pc:sldMk cId="1933029569" sldId="324"/>
        </pc:sldMkLst>
        <pc:graphicFrameChg chg="mod modGraphic">
          <ac:chgData name="Nathan Clouse" userId="60190519-0423-46ec-ac65-f82d83ecfd9c" providerId="ADAL" clId="{5EC1627F-0889-4C8F-AFF8-6D2B1B9B6419}" dt="2022-09-25T13:22:01.683" v="3596"/>
          <ac:graphicFrameMkLst>
            <pc:docMk/>
            <pc:sldMk cId="1933029569" sldId="324"/>
            <ac:graphicFrameMk id="5" creationId="{3A74B71A-F73D-ABBB-72A5-AB793946CC7E}"/>
          </ac:graphicFrameMkLst>
        </pc:graphicFrameChg>
      </pc:sldChg>
      <pc:sldChg chg="modSp add mod modTransition">
        <pc:chgData name="Nathan Clouse" userId="60190519-0423-46ec-ac65-f82d83ecfd9c" providerId="ADAL" clId="{5EC1627F-0889-4C8F-AFF8-6D2B1B9B6419}" dt="2022-09-25T13:24:25.715" v="3611"/>
        <pc:sldMkLst>
          <pc:docMk/>
          <pc:sldMk cId="1832174833" sldId="325"/>
        </pc:sldMkLst>
        <pc:graphicFrameChg chg="mod modGraphic">
          <ac:chgData name="Nathan Clouse" userId="60190519-0423-46ec-ac65-f82d83ecfd9c" providerId="ADAL" clId="{5EC1627F-0889-4C8F-AFF8-6D2B1B9B6419}" dt="2022-09-25T13:24:25.715" v="3611"/>
          <ac:graphicFrameMkLst>
            <pc:docMk/>
            <pc:sldMk cId="1832174833" sldId="325"/>
            <ac:graphicFrameMk id="8" creationId="{BEE62F1F-8475-3707-C708-6ABE83DEAF59}"/>
          </ac:graphicFrameMkLst>
        </pc:graphicFrameChg>
      </pc:sldChg>
      <pc:sldChg chg="add del">
        <pc:chgData name="Nathan Clouse" userId="60190519-0423-46ec-ac65-f82d83ecfd9c" providerId="ADAL" clId="{5EC1627F-0889-4C8F-AFF8-6D2B1B9B6419}" dt="2022-09-23T22:04:43.604" v="2327"/>
        <pc:sldMkLst>
          <pc:docMk/>
          <pc:sldMk cId="3685707239" sldId="325"/>
        </pc:sldMkLst>
      </pc:sldChg>
      <pc:sldChg chg="modSp add mod modTransition">
        <pc:chgData name="Nathan Clouse" userId="60190519-0423-46ec-ac65-f82d83ecfd9c" providerId="ADAL" clId="{5EC1627F-0889-4C8F-AFF8-6D2B1B9B6419}" dt="2022-09-25T13:24:29.107" v="3612"/>
        <pc:sldMkLst>
          <pc:docMk/>
          <pc:sldMk cId="2340440165" sldId="326"/>
        </pc:sldMkLst>
        <pc:graphicFrameChg chg="mod modGraphic">
          <ac:chgData name="Nathan Clouse" userId="60190519-0423-46ec-ac65-f82d83ecfd9c" providerId="ADAL" clId="{5EC1627F-0889-4C8F-AFF8-6D2B1B9B6419}" dt="2022-09-25T13:24:29.107" v="3612"/>
          <ac:graphicFrameMkLst>
            <pc:docMk/>
            <pc:sldMk cId="2340440165" sldId="326"/>
            <ac:graphicFrameMk id="8" creationId="{BEE62F1F-8475-3707-C708-6ABE83DEAF59}"/>
          </ac:graphicFrameMkLst>
        </pc:graphicFrameChg>
      </pc:sldChg>
      <pc:sldChg chg="add del">
        <pc:chgData name="Nathan Clouse" userId="60190519-0423-46ec-ac65-f82d83ecfd9c" providerId="ADAL" clId="{5EC1627F-0889-4C8F-AFF8-6D2B1B9B6419}" dt="2022-09-23T22:04:43.141" v="2326"/>
        <pc:sldMkLst>
          <pc:docMk/>
          <pc:sldMk cId="3960832312" sldId="326"/>
        </pc:sldMkLst>
      </pc:sldChg>
      <pc:sldChg chg="modSp add mod modTransition">
        <pc:chgData name="Nathan Clouse" userId="60190519-0423-46ec-ac65-f82d83ecfd9c" providerId="ADAL" clId="{5EC1627F-0889-4C8F-AFF8-6D2B1B9B6419}" dt="2022-09-25T13:24:31.651" v="3613"/>
        <pc:sldMkLst>
          <pc:docMk/>
          <pc:sldMk cId="1874058053" sldId="327"/>
        </pc:sldMkLst>
        <pc:graphicFrameChg chg="mod modGraphic">
          <ac:chgData name="Nathan Clouse" userId="60190519-0423-46ec-ac65-f82d83ecfd9c" providerId="ADAL" clId="{5EC1627F-0889-4C8F-AFF8-6D2B1B9B6419}" dt="2022-09-25T13:24:31.651" v="3613"/>
          <ac:graphicFrameMkLst>
            <pc:docMk/>
            <pc:sldMk cId="1874058053" sldId="327"/>
            <ac:graphicFrameMk id="8" creationId="{BEE62F1F-8475-3707-C708-6ABE83DEAF59}"/>
          </ac:graphicFrameMkLst>
        </pc:graphicFrameChg>
      </pc:sldChg>
      <pc:sldChg chg="modSp add mod modTransition">
        <pc:chgData name="Nathan Clouse" userId="60190519-0423-46ec-ac65-f82d83ecfd9c" providerId="ADAL" clId="{5EC1627F-0889-4C8F-AFF8-6D2B1B9B6419}" dt="2022-09-25T13:24:37.115" v="3614"/>
        <pc:sldMkLst>
          <pc:docMk/>
          <pc:sldMk cId="4149391659" sldId="328"/>
        </pc:sldMkLst>
        <pc:graphicFrameChg chg="mod modGraphic">
          <ac:chgData name="Nathan Clouse" userId="60190519-0423-46ec-ac65-f82d83ecfd9c" providerId="ADAL" clId="{5EC1627F-0889-4C8F-AFF8-6D2B1B9B6419}" dt="2022-09-25T13:24:37.115" v="3614"/>
          <ac:graphicFrameMkLst>
            <pc:docMk/>
            <pc:sldMk cId="4149391659" sldId="328"/>
            <ac:graphicFrameMk id="8" creationId="{BEE62F1F-8475-3707-C708-6ABE83DEAF59}"/>
          </ac:graphicFrameMkLst>
        </pc:graphicFrameChg>
      </pc:sldChg>
      <pc:sldChg chg="modSp add mod modTransition">
        <pc:chgData name="Nathan Clouse" userId="60190519-0423-46ec-ac65-f82d83ecfd9c" providerId="ADAL" clId="{5EC1627F-0889-4C8F-AFF8-6D2B1B9B6419}" dt="2022-09-25T13:24:40.971" v="3615"/>
        <pc:sldMkLst>
          <pc:docMk/>
          <pc:sldMk cId="2228509755" sldId="329"/>
        </pc:sldMkLst>
        <pc:graphicFrameChg chg="mod modGraphic">
          <ac:chgData name="Nathan Clouse" userId="60190519-0423-46ec-ac65-f82d83ecfd9c" providerId="ADAL" clId="{5EC1627F-0889-4C8F-AFF8-6D2B1B9B6419}" dt="2022-09-25T13:24:40.971" v="3615"/>
          <ac:graphicFrameMkLst>
            <pc:docMk/>
            <pc:sldMk cId="2228509755" sldId="329"/>
            <ac:graphicFrameMk id="8" creationId="{BEE62F1F-8475-3707-C708-6ABE83DEAF59}"/>
          </ac:graphicFrameMkLst>
        </pc:graphicFrameChg>
      </pc:sldChg>
      <pc:sldChg chg="modSp add mod modTransition">
        <pc:chgData name="Nathan Clouse" userId="60190519-0423-46ec-ac65-f82d83ecfd9c" providerId="ADAL" clId="{5EC1627F-0889-4C8F-AFF8-6D2B1B9B6419}" dt="2022-09-25T13:24:44.604" v="3616"/>
        <pc:sldMkLst>
          <pc:docMk/>
          <pc:sldMk cId="864551621" sldId="330"/>
        </pc:sldMkLst>
        <pc:graphicFrameChg chg="mod modGraphic">
          <ac:chgData name="Nathan Clouse" userId="60190519-0423-46ec-ac65-f82d83ecfd9c" providerId="ADAL" clId="{5EC1627F-0889-4C8F-AFF8-6D2B1B9B6419}" dt="2022-09-25T13:24:44.604" v="3616"/>
          <ac:graphicFrameMkLst>
            <pc:docMk/>
            <pc:sldMk cId="864551621" sldId="330"/>
            <ac:graphicFrameMk id="8" creationId="{BEE62F1F-8475-3707-C708-6ABE83DEAF59}"/>
          </ac:graphicFrameMkLst>
        </pc:graphicFrameChg>
      </pc:sldChg>
      <pc:sldChg chg="modSp add mod modTransition">
        <pc:chgData name="Nathan Clouse" userId="60190519-0423-46ec-ac65-f82d83ecfd9c" providerId="ADAL" clId="{5EC1627F-0889-4C8F-AFF8-6D2B1B9B6419}" dt="2022-09-25T13:24:47.907" v="3617"/>
        <pc:sldMkLst>
          <pc:docMk/>
          <pc:sldMk cId="850111442" sldId="331"/>
        </pc:sldMkLst>
        <pc:graphicFrameChg chg="mod modGraphic">
          <ac:chgData name="Nathan Clouse" userId="60190519-0423-46ec-ac65-f82d83ecfd9c" providerId="ADAL" clId="{5EC1627F-0889-4C8F-AFF8-6D2B1B9B6419}" dt="2022-09-25T13:24:47.907" v="3617"/>
          <ac:graphicFrameMkLst>
            <pc:docMk/>
            <pc:sldMk cId="850111442" sldId="331"/>
            <ac:graphicFrameMk id="8" creationId="{BEE62F1F-8475-3707-C708-6ABE83DEAF59}"/>
          </ac:graphicFrameMkLst>
        </pc:graphicFrameChg>
      </pc:sldChg>
      <pc:sldChg chg="modSp add mod modTransition">
        <pc:chgData name="Nathan Clouse" userId="60190519-0423-46ec-ac65-f82d83ecfd9c" providerId="ADAL" clId="{5EC1627F-0889-4C8F-AFF8-6D2B1B9B6419}" dt="2022-09-25T13:24:52.395" v="3618"/>
        <pc:sldMkLst>
          <pc:docMk/>
          <pc:sldMk cId="3249963591" sldId="332"/>
        </pc:sldMkLst>
        <pc:graphicFrameChg chg="mod modGraphic">
          <ac:chgData name="Nathan Clouse" userId="60190519-0423-46ec-ac65-f82d83ecfd9c" providerId="ADAL" clId="{5EC1627F-0889-4C8F-AFF8-6D2B1B9B6419}" dt="2022-09-25T13:24:52.395" v="3618"/>
          <ac:graphicFrameMkLst>
            <pc:docMk/>
            <pc:sldMk cId="3249963591" sldId="332"/>
            <ac:graphicFrameMk id="8" creationId="{BEE62F1F-8475-3707-C708-6ABE83DEAF59}"/>
          </ac:graphicFrameMkLst>
        </pc:graphicFrameChg>
      </pc:sldChg>
      <pc:sldChg chg="modSp add mod modTransition">
        <pc:chgData name="Nathan Clouse" userId="60190519-0423-46ec-ac65-f82d83ecfd9c" providerId="ADAL" clId="{5EC1627F-0889-4C8F-AFF8-6D2B1B9B6419}" dt="2022-09-25T13:24:57.755" v="3619"/>
        <pc:sldMkLst>
          <pc:docMk/>
          <pc:sldMk cId="480841164" sldId="333"/>
        </pc:sldMkLst>
        <pc:graphicFrameChg chg="mod modGraphic">
          <ac:chgData name="Nathan Clouse" userId="60190519-0423-46ec-ac65-f82d83ecfd9c" providerId="ADAL" clId="{5EC1627F-0889-4C8F-AFF8-6D2B1B9B6419}" dt="2022-09-25T13:24:57.755" v="3619"/>
          <ac:graphicFrameMkLst>
            <pc:docMk/>
            <pc:sldMk cId="480841164" sldId="333"/>
            <ac:graphicFrameMk id="8" creationId="{BEE62F1F-8475-3707-C708-6ABE83DEAF59}"/>
          </ac:graphicFrameMkLst>
        </pc:graphicFrameChg>
      </pc:sldChg>
      <pc:sldChg chg="modSp add mod modTransition">
        <pc:chgData name="Nathan Clouse" userId="60190519-0423-46ec-ac65-f82d83ecfd9c" providerId="ADAL" clId="{5EC1627F-0889-4C8F-AFF8-6D2B1B9B6419}" dt="2022-09-25T13:25:02.310" v="3620"/>
        <pc:sldMkLst>
          <pc:docMk/>
          <pc:sldMk cId="849916232" sldId="334"/>
        </pc:sldMkLst>
        <pc:graphicFrameChg chg="mod modGraphic">
          <ac:chgData name="Nathan Clouse" userId="60190519-0423-46ec-ac65-f82d83ecfd9c" providerId="ADAL" clId="{5EC1627F-0889-4C8F-AFF8-6D2B1B9B6419}" dt="2022-09-25T13:25:02.310" v="3620"/>
          <ac:graphicFrameMkLst>
            <pc:docMk/>
            <pc:sldMk cId="849916232" sldId="334"/>
            <ac:graphicFrameMk id="8" creationId="{BEE62F1F-8475-3707-C708-6ABE83DEAF59}"/>
          </ac:graphicFrameMkLst>
        </pc:graphicFrameChg>
      </pc:sldChg>
      <pc:sldChg chg="modSp add mod modTransition">
        <pc:chgData name="Nathan Clouse" userId="60190519-0423-46ec-ac65-f82d83ecfd9c" providerId="ADAL" clId="{5EC1627F-0889-4C8F-AFF8-6D2B1B9B6419}" dt="2022-09-25T13:25:06.891" v="3621"/>
        <pc:sldMkLst>
          <pc:docMk/>
          <pc:sldMk cId="2979325584" sldId="335"/>
        </pc:sldMkLst>
        <pc:graphicFrameChg chg="mod modGraphic">
          <ac:chgData name="Nathan Clouse" userId="60190519-0423-46ec-ac65-f82d83ecfd9c" providerId="ADAL" clId="{5EC1627F-0889-4C8F-AFF8-6D2B1B9B6419}" dt="2022-09-25T13:25:06.891" v="3621"/>
          <ac:graphicFrameMkLst>
            <pc:docMk/>
            <pc:sldMk cId="2979325584" sldId="335"/>
            <ac:graphicFrameMk id="8" creationId="{BEE62F1F-8475-3707-C708-6ABE83DEAF59}"/>
          </ac:graphicFrameMkLst>
        </pc:graphicFrameChg>
      </pc:sldChg>
      <pc:sldChg chg="add del">
        <pc:chgData name="Nathan Clouse" userId="60190519-0423-46ec-ac65-f82d83ecfd9c" providerId="ADAL" clId="{5EC1627F-0889-4C8F-AFF8-6D2B1B9B6419}" dt="2022-09-25T04:13:36.623" v="2784" actId="47"/>
        <pc:sldMkLst>
          <pc:docMk/>
          <pc:sldMk cId="2245446522" sldId="336"/>
        </pc:sldMkLst>
      </pc:sldChg>
      <pc:sldChg chg="add del">
        <pc:chgData name="Nathan Clouse" userId="60190519-0423-46ec-ac65-f82d83ecfd9c" providerId="ADAL" clId="{5EC1627F-0889-4C8F-AFF8-6D2B1B9B6419}" dt="2022-09-25T04:13:35.367" v="2783" actId="47"/>
        <pc:sldMkLst>
          <pc:docMk/>
          <pc:sldMk cId="3883729199" sldId="337"/>
        </pc:sldMkLst>
      </pc:sldChg>
      <pc:sldChg chg="add del">
        <pc:chgData name="Nathan Clouse" userId="60190519-0423-46ec-ac65-f82d83ecfd9c" providerId="ADAL" clId="{5EC1627F-0889-4C8F-AFF8-6D2B1B9B6419}" dt="2022-09-25T04:13:34.511" v="2782" actId="47"/>
        <pc:sldMkLst>
          <pc:docMk/>
          <pc:sldMk cId="2936179389" sldId="338"/>
        </pc:sldMkLst>
      </pc:sldChg>
      <pc:sldChg chg="addSp modSp new mod modAnim modNotesTx">
        <pc:chgData name="Nathan Clouse" userId="60190519-0423-46ec-ac65-f82d83ecfd9c" providerId="ADAL" clId="{5EC1627F-0889-4C8F-AFF8-6D2B1B9B6419}" dt="2022-09-25T13:11:36.036" v="3541" actId="20577"/>
        <pc:sldMkLst>
          <pc:docMk/>
          <pc:sldMk cId="3623096789" sldId="339"/>
        </pc:sldMkLst>
        <pc:spChg chg="mod">
          <ac:chgData name="Nathan Clouse" userId="60190519-0423-46ec-ac65-f82d83ecfd9c" providerId="ADAL" clId="{5EC1627F-0889-4C8F-AFF8-6D2B1B9B6419}" dt="2022-09-25T13:02:52.428" v="2978" actId="20577"/>
          <ac:spMkLst>
            <pc:docMk/>
            <pc:sldMk cId="3623096789" sldId="339"/>
            <ac:spMk id="2" creationId="{A2093390-16BC-27F3-9F97-242405028722}"/>
          </ac:spMkLst>
        </pc:spChg>
        <pc:spChg chg="add mod ord">
          <ac:chgData name="Nathan Clouse" userId="60190519-0423-46ec-ac65-f82d83ecfd9c" providerId="ADAL" clId="{5EC1627F-0889-4C8F-AFF8-6D2B1B9B6419}" dt="2022-09-25T13:01:51.782" v="2966" actId="166"/>
          <ac:spMkLst>
            <pc:docMk/>
            <pc:sldMk cId="3623096789" sldId="339"/>
            <ac:spMk id="6" creationId="{E1B2E31C-C4C6-B44A-9FE5-B5C1A9C72B4A}"/>
          </ac:spMkLst>
        </pc:spChg>
        <pc:spChg chg="add mod ord">
          <ac:chgData name="Nathan Clouse" userId="60190519-0423-46ec-ac65-f82d83ecfd9c" providerId="ADAL" clId="{5EC1627F-0889-4C8F-AFF8-6D2B1B9B6419}" dt="2022-09-25T13:01:57.273" v="2967" actId="14100"/>
          <ac:spMkLst>
            <pc:docMk/>
            <pc:sldMk cId="3623096789" sldId="339"/>
            <ac:spMk id="7" creationId="{17B5D6DE-4F79-E741-62EC-B192B20A55CF}"/>
          </ac:spMkLst>
        </pc:spChg>
        <pc:spChg chg="add mod ord">
          <ac:chgData name="Nathan Clouse" userId="60190519-0423-46ec-ac65-f82d83ecfd9c" providerId="ADAL" clId="{5EC1627F-0889-4C8F-AFF8-6D2B1B9B6419}" dt="2022-09-25T13:01:59.959" v="2968" actId="14100"/>
          <ac:spMkLst>
            <pc:docMk/>
            <pc:sldMk cId="3623096789" sldId="339"/>
            <ac:spMk id="8" creationId="{3E724150-9797-1592-68AD-1FCC46EC7D2C}"/>
          </ac:spMkLst>
        </pc:spChg>
        <pc:spChg chg="add mod">
          <ac:chgData name="Nathan Clouse" userId="60190519-0423-46ec-ac65-f82d83ecfd9c" providerId="ADAL" clId="{5EC1627F-0889-4C8F-AFF8-6D2B1B9B6419}" dt="2022-09-23T22:10:25.103" v="2413" actId="207"/>
          <ac:spMkLst>
            <pc:docMk/>
            <pc:sldMk cId="3623096789" sldId="339"/>
            <ac:spMk id="9" creationId="{F3E2ABDB-FD43-2F58-D021-1E65B7B67ECC}"/>
          </ac:spMkLst>
        </pc:spChg>
        <pc:spChg chg="add mod">
          <ac:chgData name="Nathan Clouse" userId="60190519-0423-46ec-ac65-f82d83ecfd9c" providerId="ADAL" clId="{5EC1627F-0889-4C8F-AFF8-6D2B1B9B6419}" dt="2022-09-23T22:13:52.544" v="2450" actId="1076"/>
          <ac:spMkLst>
            <pc:docMk/>
            <pc:sldMk cId="3623096789" sldId="339"/>
            <ac:spMk id="10" creationId="{8048CCFC-8528-58C4-7058-573D16B49E33}"/>
          </ac:spMkLst>
        </pc:spChg>
        <pc:spChg chg="add mod">
          <ac:chgData name="Nathan Clouse" userId="60190519-0423-46ec-ac65-f82d83ecfd9c" providerId="ADAL" clId="{5EC1627F-0889-4C8F-AFF8-6D2B1B9B6419}" dt="2022-09-23T22:11:29.136" v="2447" actId="13926"/>
          <ac:spMkLst>
            <pc:docMk/>
            <pc:sldMk cId="3623096789" sldId="339"/>
            <ac:spMk id="11" creationId="{C00667CD-0EB3-ABD0-BB6C-A7B3801FDFAF}"/>
          </ac:spMkLst>
        </pc:spChg>
        <pc:picChg chg="add mod">
          <ac:chgData name="Nathan Clouse" userId="60190519-0423-46ec-ac65-f82d83ecfd9c" providerId="ADAL" clId="{5EC1627F-0889-4C8F-AFF8-6D2B1B9B6419}" dt="2022-09-23T22:10:46.309" v="2426" actId="1076"/>
          <ac:picMkLst>
            <pc:docMk/>
            <pc:sldMk cId="3623096789" sldId="339"/>
            <ac:picMk id="5" creationId="{4EB24985-D7CA-3561-F741-845ED4E8E135}"/>
          </ac:picMkLst>
        </pc:picChg>
      </pc:sldChg>
      <pc:sldChg chg="add modTransition">
        <pc:chgData name="Nathan Clouse" userId="60190519-0423-46ec-ac65-f82d83ecfd9c" providerId="ADAL" clId="{5EC1627F-0889-4C8F-AFF8-6D2B1B9B6419}" dt="2022-09-25T13:12:12.265" v="3542"/>
        <pc:sldMkLst>
          <pc:docMk/>
          <pc:sldMk cId="0" sldId="340"/>
        </pc:sldMkLst>
      </pc:sldChg>
      <pc:sldChg chg="addSp delSp modSp add mod modTransition delAnim modAnim">
        <pc:chgData name="Nathan Clouse" userId="60190519-0423-46ec-ac65-f82d83ecfd9c" providerId="ADAL" clId="{5EC1627F-0889-4C8F-AFF8-6D2B1B9B6419}" dt="2022-09-25T13:35:15.614" v="3663"/>
        <pc:sldMkLst>
          <pc:docMk/>
          <pc:sldMk cId="2365738749" sldId="341"/>
        </pc:sldMkLst>
        <pc:spChg chg="del">
          <ac:chgData name="Nathan Clouse" userId="60190519-0423-46ec-ac65-f82d83ecfd9c" providerId="ADAL" clId="{5EC1627F-0889-4C8F-AFF8-6D2B1B9B6419}" dt="2022-09-25T13:31:18.896" v="3625" actId="478"/>
          <ac:spMkLst>
            <pc:docMk/>
            <pc:sldMk cId="2365738749" sldId="341"/>
            <ac:spMk id="2" creationId="{3CEF0842-AD43-2731-8BE3-C2E617E52947}"/>
          </ac:spMkLst>
        </pc:spChg>
        <pc:spChg chg="del">
          <ac:chgData name="Nathan Clouse" userId="60190519-0423-46ec-ac65-f82d83ecfd9c" providerId="ADAL" clId="{5EC1627F-0889-4C8F-AFF8-6D2B1B9B6419}" dt="2022-09-25T13:31:21.854" v="3628" actId="478"/>
          <ac:spMkLst>
            <pc:docMk/>
            <pc:sldMk cId="2365738749" sldId="341"/>
            <ac:spMk id="3" creationId="{1FC8D9AA-E767-F835-3A48-91001E800C92}"/>
          </ac:spMkLst>
        </pc:spChg>
        <pc:spChg chg="del">
          <ac:chgData name="Nathan Clouse" userId="60190519-0423-46ec-ac65-f82d83ecfd9c" providerId="ADAL" clId="{5EC1627F-0889-4C8F-AFF8-6D2B1B9B6419}" dt="2022-09-25T13:31:19.513" v="3626" actId="478"/>
          <ac:spMkLst>
            <pc:docMk/>
            <pc:sldMk cId="2365738749" sldId="341"/>
            <ac:spMk id="4" creationId="{C4C71944-C531-8891-CCD6-B75B0C063D8D}"/>
          </ac:spMkLst>
        </pc:spChg>
        <pc:spChg chg="del">
          <ac:chgData name="Nathan Clouse" userId="60190519-0423-46ec-ac65-f82d83ecfd9c" providerId="ADAL" clId="{5EC1627F-0889-4C8F-AFF8-6D2B1B9B6419}" dt="2022-09-25T13:31:21.111" v="3627" actId="478"/>
          <ac:spMkLst>
            <pc:docMk/>
            <pc:sldMk cId="2365738749" sldId="341"/>
            <ac:spMk id="6" creationId="{3A81874E-DF02-9E1D-3776-8AF87B1EFE49}"/>
          </ac:spMkLst>
        </pc:spChg>
        <pc:spChg chg="add mod">
          <ac:chgData name="Nathan Clouse" userId="60190519-0423-46ec-ac65-f82d83ecfd9c" providerId="ADAL" clId="{5EC1627F-0889-4C8F-AFF8-6D2B1B9B6419}" dt="2022-09-25T13:34:50.340" v="3659" actId="1076"/>
          <ac:spMkLst>
            <pc:docMk/>
            <pc:sldMk cId="2365738749" sldId="341"/>
            <ac:spMk id="9" creationId="{23724124-7F5A-A5D0-B195-6261C7E46769}"/>
          </ac:spMkLst>
        </pc:spChg>
        <pc:spChg chg="add mod">
          <ac:chgData name="Nathan Clouse" userId="60190519-0423-46ec-ac65-f82d83ecfd9c" providerId="ADAL" clId="{5EC1627F-0889-4C8F-AFF8-6D2B1B9B6419}" dt="2022-09-25T13:34:54.439" v="3660" actId="1076"/>
          <ac:spMkLst>
            <pc:docMk/>
            <pc:sldMk cId="2365738749" sldId="341"/>
            <ac:spMk id="10" creationId="{DD78F3CA-89B0-E8B7-7B74-8CC9DA62664E}"/>
          </ac:spMkLst>
        </pc:spChg>
        <pc:spChg chg="add mod">
          <ac:chgData name="Nathan Clouse" userId="60190519-0423-46ec-ac65-f82d83ecfd9c" providerId="ADAL" clId="{5EC1627F-0889-4C8F-AFF8-6D2B1B9B6419}" dt="2022-09-25T13:34:57.752" v="3661" actId="1076"/>
          <ac:spMkLst>
            <pc:docMk/>
            <pc:sldMk cId="2365738749" sldId="341"/>
            <ac:spMk id="11" creationId="{13AC15E5-BE80-022A-3C29-F4660449F20C}"/>
          </ac:spMkLst>
        </pc:spChg>
        <pc:spChg chg="add mod">
          <ac:chgData name="Nathan Clouse" userId="60190519-0423-46ec-ac65-f82d83ecfd9c" providerId="ADAL" clId="{5EC1627F-0889-4C8F-AFF8-6D2B1B9B6419}" dt="2022-09-25T13:35:01.742" v="3662" actId="1076"/>
          <ac:spMkLst>
            <pc:docMk/>
            <pc:sldMk cId="2365738749" sldId="341"/>
            <ac:spMk id="12" creationId="{27927A6A-221E-3B5D-1175-D1EB19F16FE7}"/>
          </ac:spMkLst>
        </pc:spChg>
        <pc:picChg chg="mod">
          <ac:chgData name="Nathan Clouse" userId="60190519-0423-46ec-ac65-f82d83ecfd9c" providerId="ADAL" clId="{5EC1627F-0889-4C8F-AFF8-6D2B1B9B6419}" dt="2022-09-25T13:34:44.328" v="3658" actId="1076"/>
          <ac:picMkLst>
            <pc:docMk/>
            <pc:sldMk cId="2365738749" sldId="341"/>
            <ac:picMk id="5" creationId="{59CF1147-514E-C58F-0F95-65F1437BB3CB}"/>
          </ac:picMkLst>
        </pc:picChg>
        <pc:picChg chg="add del mod">
          <ac:chgData name="Nathan Clouse" userId="60190519-0423-46ec-ac65-f82d83ecfd9c" providerId="ADAL" clId="{5EC1627F-0889-4C8F-AFF8-6D2B1B9B6419}" dt="2022-09-25T13:31:34.733" v="3634" actId="478"/>
          <ac:picMkLst>
            <pc:docMk/>
            <pc:sldMk cId="2365738749" sldId="341"/>
            <ac:picMk id="7" creationId="{9C9347FD-8B4F-ADFC-2067-6A3D8CB207AF}"/>
          </ac:picMkLst>
        </pc:picChg>
        <pc:picChg chg="add mod">
          <ac:chgData name="Nathan Clouse" userId="60190519-0423-46ec-ac65-f82d83ecfd9c" providerId="ADAL" clId="{5EC1627F-0889-4C8F-AFF8-6D2B1B9B6419}" dt="2022-09-25T13:34:36.670" v="3655" actId="14100"/>
          <ac:picMkLst>
            <pc:docMk/>
            <pc:sldMk cId="2365738749" sldId="341"/>
            <ac:picMk id="8" creationId="{45801790-17EF-3F20-750D-201D6C1BCA38}"/>
          </ac:picMkLst>
        </pc:picChg>
      </pc:sldChg>
      <pc:sldMasterChg chg="modSldLayout">
        <pc:chgData name="Nathan Clouse" userId="60190519-0423-46ec-ac65-f82d83ecfd9c" providerId="ADAL" clId="{5EC1627F-0889-4C8F-AFF8-6D2B1B9B6419}" dt="2022-09-25T04:26:20.866" v="2938"/>
        <pc:sldMasterMkLst>
          <pc:docMk/>
          <pc:sldMasterMk cId="0" sldId="2147483648"/>
        </pc:sldMasterMkLst>
        <pc:sldLayoutChg chg="addSp modSp mod modAnim">
          <pc:chgData name="Nathan Clouse" userId="60190519-0423-46ec-ac65-f82d83ecfd9c" providerId="ADAL" clId="{5EC1627F-0889-4C8F-AFF8-6D2B1B9B6419}" dt="2022-09-25T04:26:20.866" v="2938"/>
          <pc:sldLayoutMkLst>
            <pc:docMk/>
            <pc:sldMasterMk cId="0" sldId="2147483648"/>
            <pc:sldLayoutMk cId="1847989720" sldId="2147483658"/>
          </pc:sldLayoutMkLst>
          <pc:picChg chg="add mod ord">
            <ac:chgData name="Nathan Clouse" userId="60190519-0423-46ec-ac65-f82d83ecfd9c" providerId="ADAL" clId="{5EC1627F-0889-4C8F-AFF8-6D2B1B9B6419}" dt="2022-09-25T04:26:20.866" v="2938"/>
            <ac:picMkLst>
              <pc:docMk/>
              <pc:sldMasterMk cId="0" sldId="2147483648"/>
              <pc:sldLayoutMk cId="1847989720" sldId="2147483658"/>
              <ac:picMk id="2" creationId="{98D5A198-97A7-51BE-B75D-7CEA13B5D4B6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Helvetica Neue"/>
      </a:defRPr>
    </a:lvl1pPr>
    <a:lvl2pPr indent="228600" latinLnBrk="0">
      <a:defRPr sz="1200">
        <a:latin typeface="+mj-lt"/>
        <a:ea typeface="+mj-ea"/>
        <a:cs typeface="+mj-cs"/>
        <a:sym typeface="Helvetica Neue"/>
      </a:defRPr>
    </a:lvl2pPr>
    <a:lvl3pPr indent="457200" latinLnBrk="0">
      <a:defRPr sz="1200">
        <a:latin typeface="+mj-lt"/>
        <a:ea typeface="+mj-ea"/>
        <a:cs typeface="+mj-cs"/>
        <a:sym typeface="Helvetica Neue"/>
      </a:defRPr>
    </a:lvl3pPr>
    <a:lvl4pPr indent="685800" latinLnBrk="0">
      <a:defRPr sz="1200">
        <a:latin typeface="+mj-lt"/>
        <a:ea typeface="+mj-ea"/>
        <a:cs typeface="+mj-cs"/>
        <a:sym typeface="Helvetica Neue"/>
      </a:defRPr>
    </a:lvl4pPr>
    <a:lvl5pPr indent="914400" latinLnBrk="0">
      <a:defRPr sz="1200">
        <a:latin typeface="+mj-lt"/>
        <a:ea typeface="+mj-ea"/>
        <a:cs typeface="+mj-cs"/>
        <a:sym typeface="Helvetica Neue"/>
      </a:defRPr>
    </a:lvl5pPr>
    <a:lvl6pPr indent="1143000" latinLnBrk="0">
      <a:defRPr sz="1200">
        <a:latin typeface="+mj-lt"/>
        <a:ea typeface="+mj-ea"/>
        <a:cs typeface="+mj-cs"/>
        <a:sym typeface="Helvetica Neue"/>
      </a:defRPr>
    </a:lvl6pPr>
    <a:lvl7pPr indent="1371600" latinLnBrk="0">
      <a:defRPr sz="1200">
        <a:latin typeface="+mj-lt"/>
        <a:ea typeface="+mj-ea"/>
        <a:cs typeface="+mj-cs"/>
        <a:sym typeface="Helvetica Neue"/>
      </a:defRPr>
    </a:lvl7pPr>
    <a:lvl8pPr indent="1600200" latinLnBrk="0">
      <a:defRPr sz="1200">
        <a:latin typeface="+mj-lt"/>
        <a:ea typeface="+mj-ea"/>
        <a:cs typeface="+mj-cs"/>
        <a:sym typeface="Helvetica Neue"/>
      </a:defRPr>
    </a:lvl8pPr>
    <a:lvl9pPr indent="1828800" latinLnBrk="0">
      <a:defRPr sz="1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 automate – fixed per month based on plan (15, 40) or 100 / month / flow (min 5 flows). Also pay as you go option for 60 cents / run</a:t>
            </a:r>
          </a:p>
          <a:p>
            <a:r>
              <a:rPr lang="en-US" dirty="0"/>
              <a:t>Logic apps – about 20 / hour for CPU, 1.5 cents / hour for memory (lots more to dive into for costs; standard connect vs </a:t>
            </a:r>
            <a:r>
              <a:rPr lang="en-US" dirty="0" err="1"/>
              <a:t>enterprice</a:t>
            </a:r>
            <a:r>
              <a:rPr lang="en-US" dirty="0"/>
              <a:t> connector, integration account or not)</a:t>
            </a:r>
          </a:p>
          <a:p>
            <a:r>
              <a:rPr lang="en-US" dirty="0"/>
              <a:t>Function apps – 3 different pricing models; resource consumption, execution billing, total consumptions. All have worksheets.</a:t>
            </a:r>
          </a:p>
          <a:p>
            <a:endParaRPr lang="en-US" dirty="0"/>
          </a:p>
          <a:p>
            <a:r>
              <a:rPr lang="en-US" dirty="0"/>
              <a:t>Also, Kubernetes for </a:t>
            </a:r>
            <a:r>
              <a:rPr lang="en-US" dirty="0" err="1"/>
              <a:t>LogicApps</a:t>
            </a:r>
            <a:r>
              <a:rPr lang="en-US" dirty="0"/>
              <a:t> and function apps in preview</a:t>
            </a:r>
          </a:p>
        </p:txBody>
      </p:sp>
    </p:spTree>
    <p:extLst>
      <p:ext uri="{BB962C8B-B14F-4D97-AF65-F5344CB8AC3E}">
        <p14:creationId xmlns:p14="http://schemas.microsoft.com/office/powerpoint/2010/main" val="3357944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001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E2E33"/>
                </a:solidFill>
                <a:effectLst/>
                <a:latin typeface="Segoe UI" panose="020B0502040204020203" pitchFamily="34" charset="0"/>
              </a:rPr>
              <a:t>Simplify event delivery</a:t>
            </a:r>
          </a:p>
          <a:p>
            <a:pPr algn="l"/>
            <a:r>
              <a:rPr lang="en-U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Eliminate polling—and the associated cost and latency. With Event Grid, event publishers are decoupled from event subscribers using a pub/sub model and simple HTTP-based event delivery allowing you to build scalable serverless applications, microservices, and distributed systems.</a:t>
            </a:r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2E2E33"/>
                </a:solidFill>
                <a:effectLst/>
                <a:latin typeface="Segoe UI" panose="020B0502040204020203" pitchFamily="34" charset="0"/>
              </a:rPr>
              <a:t>Build reliable cloud applications</a:t>
            </a:r>
          </a:p>
          <a:p>
            <a:pPr algn="l"/>
            <a:r>
              <a:rPr lang="en-U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Gain massive scale, dynamically, while getting near-real-time notifications for changes you're interested in. Build better, more reliable applications through reactive programming, capitalizing on guaranteed event delivery and the high availability of the cloud.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10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Deploy API gateways side-by-side with the APIs hosted in Azure, other clouds, and on-premises, optimizing API traffic flow. Meet security and compliance requirements while enjoying a unified management experience and full observability across all internal and external APIs.</a:t>
            </a:r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1A1A1F"/>
                </a:solidFill>
                <a:effectLst/>
                <a:latin typeface="Segoe UI" panose="020B0502040204020203" pitchFamily="34" charset="0"/>
              </a:rPr>
              <a:t>Help protect your resources</a:t>
            </a:r>
          </a:p>
          <a:p>
            <a:pPr algn="l"/>
            <a:r>
              <a:rPr lang="en-U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Control how data and services are exposed to employees, partners, and customers by applying authentication, authorization, and usage limits.</a:t>
            </a:r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1A1A1F"/>
                </a:solidFill>
                <a:effectLst/>
                <a:latin typeface="Segoe UI" panose="020B0502040204020203" pitchFamily="34" charset="0"/>
              </a:rPr>
              <a:t>Improve API discoverability</a:t>
            </a:r>
          </a:p>
          <a:p>
            <a:pPr algn="l"/>
            <a:r>
              <a:rPr lang="en-U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Create a customizable developer portal for all your APIs. Easily manage and share APIs with internal teams, external partners, and customers.</a:t>
            </a:r>
          </a:p>
          <a:p>
            <a:endParaRPr lang="en-US" dirty="0"/>
          </a:p>
          <a:p>
            <a:r>
              <a:rPr lang="en-US" dirty="0"/>
              <a:t>modernize</a:t>
            </a:r>
          </a:p>
          <a:p>
            <a:r>
              <a:rPr lang="en-U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Automatically turn legacy web services into modern REST-based APIs by creating façades for your back-end services. See how innovators like Vipps, a leading payment service in Norway, are revolutionizing development using Azure API Management.</a:t>
            </a:r>
            <a:endParaRPr lang="en-US" dirty="0"/>
          </a:p>
          <a:p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Keep all your APIs behind a single static IP or domain, and help protect them with keys, tokens, and IP filtering.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Enforce flexible and fine-grained quotas and rate limits. Modify the shape and behavior of your APIs using policies. Improve latency and scale your APIs with response caching.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Connect on-premises APIs to cloud services by creating a façade that lets you safely integrate on-premises and cloud environments.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59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>
            <a:extLst>
              <a:ext uri="{FF2B5EF4-FFF2-40B4-BE49-F238E27FC236}">
                <a16:creationId xmlns:a16="http://schemas.microsoft.com/office/drawing/2014/main" id="{0DE49C6E-AD26-4D7B-11C2-94541D39FC41}"/>
              </a:ext>
            </a:extLst>
          </p:cNvPr>
          <p:cNvGrpSpPr/>
          <p:nvPr userDrawn="1"/>
        </p:nvGrpSpPr>
        <p:grpSpPr>
          <a:xfrm>
            <a:off x="5244091" y="-22860"/>
            <a:ext cx="6947910" cy="6903721"/>
            <a:chOff x="27708" y="0"/>
            <a:chExt cx="6947908" cy="6858001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E787B046-7824-D304-C647-6BCBE68C719F}"/>
                </a:ext>
              </a:extLst>
            </p:cNvPr>
            <p:cNvSpPr/>
            <p:nvPr/>
          </p:nvSpPr>
          <p:spPr>
            <a:xfrm>
              <a:off x="202793" y="0"/>
              <a:ext cx="6772823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17A23D6D-B470-1FA6-693B-A6C194BDEF22}"/>
                </a:ext>
              </a:extLst>
            </p:cNvPr>
            <p:cNvSpPr/>
            <p:nvPr/>
          </p:nvSpPr>
          <p:spPr>
            <a:xfrm>
              <a:off x="27708" y="0"/>
              <a:ext cx="313170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3738704-61A8-4A72-2FF1-02AB5E9668A3}"/>
                </a:ext>
              </a:extLst>
            </p:cNvPr>
            <p:cNvSpPr/>
            <p:nvPr/>
          </p:nvSpPr>
          <p:spPr>
            <a:xfrm>
              <a:off x="3967772" y="353109"/>
              <a:ext cx="3004401" cy="10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702" y="0"/>
                  </a:lnTo>
                  <a:lnTo>
                    <a:pt x="3365" y="44"/>
                  </a:lnTo>
                  <a:lnTo>
                    <a:pt x="3037" y="174"/>
                  </a:lnTo>
                  <a:lnTo>
                    <a:pt x="2718" y="386"/>
                  </a:lnTo>
                  <a:lnTo>
                    <a:pt x="2410" y="676"/>
                  </a:lnTo>
                  <a:lnTo>
                    <a:pt x="2115" y="1040"/>
                  </a:lnTo>
                  <a:lnTo>
                    <a:pt x="1834" y="1474"/>
                  </a:lnTo>
                  <a:lnTo>
                    <a:pt x="1567" y="1976"/>
                  </a:lnTo>
                  <a:lnTo>
                    <a:pt x="1317" y="2540"/>
                  </a:lnTo>
                  <a:lnTo>
                    <a:pt x="1084" y="3163"/>
                  </a:lnTo>
                  <a:lnTo>
                    <a:pt x="871" y="3842"/>
                  </a:lnTo>
                  <a:lnTo>
                    <a:pt x="677" y="4571"/>
                  </a:lnTo>
                  <a:lnTo>
                    <a:pt x="505" y="5349"/>
                  </a:lnTo>
                  <a:lnTo>
                    <a:pt x="356" y="6170"/>
                  </a:lnTo>
                  <a:lnTo>
                    <a:pt x="232" y="7031"/>
                  </a:lnTo>
                  <a:lnTo>
                    <a:pt x="132" y="7929"/>
                  </a:lnTo>
                  <a:lnTo>
                    <a:pt x="60" y="8859"/>
                  </a:lnTo>
                  <a:lnTo>
                    <a:pt x="15" y="9817"/>
                  </a:lnTo>
                  <a:lnTo>
                    <a:pt x="0" y="10800"/>
                  </a:lnTo>
                  <a:lnTo>
                    <a:pt x="15" y="11783"/>
                  </a:lnTo>
                  <a:lnTo>
                    <a:pt x="60" y="12741"/>
                  </a:lnTo>
                  <a:lnTo>
                    <a:pt x="132" y="13671"/>
                  </a:lnTo>
                  <a:lnTo>
                    <a:pt x="232" y="14569"/>
                  </a:lnTo>
                  <a:lnTo>
                    <a:pt x="356" y="15430"/>
                  </a:lnTo>
                  <a:lnTo>
                    <a:pt x="505" y="16251"/>
                  </a:lnTo>
                  <a:lnTo>
                    <a:pt x="677" y="17028"/>
                  </a:lnTo>
                  <a:lnTo>
                    <a:pt x="871" y="17758"/>
                  </a:lnTo>
                  <a:lnTo>
                    <a:pt x="1084" y="18437"/>
                  </a:lnTo>
                  <a:lnTo>
                    <a:pt x="1317" y="19060"/>
                  </a:lnTo>
                  <a:lnTo>
                    <a:pt x="1567" y="19624"/>
                  </a:lnTo>
                  <a:lnTo>
                    <a:pt x="1834" y="20126"/>
                  </a:lnTo>
                  <a:lnTo>
                    <a:pt x="2115" y="20560"/>
                  </a:lnTo>
                  <a:lnTo>
                    <a:pt x="2410" y="20924"/>
                  </a:lnTo>
                  <a:lnTo>
                    <a:pt x="2718" y="21214"/>
                  </a:lnTo>
                  <a:lnTo>
                    <a:pt x="3037" y="21426"/>
                  </a:lnTo>
                  <a:lnTo>
                    <a:pt x="3365" y="21556"/>
                  </a:lnTo>
                  <a:lnTo>
                    <a:pt x="370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1" name="object 28">
            <a:extLst>
              <a:ext uri="{FF2B5EF4-FFF2-40B4-BE49-F238E27FC236}">
                <a16:creationId xmlns:a16="http://schemas.microsoft.com/office/drawing/2014/main" id="{42D63D86-3F71-9DD4-09CD-8D007D652177}"/>
              </a:ext>
            </a:extLst>
          </p:cNvPr>
          <p:cNvSpPr txBox="1"/>
          <p:nvPr userDrawn="1"/>
        </p:nvSpPr>
        <p:spPr>
          <a:xfrm>
            <a:off x="10106304" y="1115025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pc="100" baseline="0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100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5DA7DB78-4353-FCDC-7E46-7FC7A8177AB5}"/>
              </a:ext>
            </a:extLst>
          </p:cNvPr>
          <p:cNvSpPr txBox="1">
            <a:spLocks/>
          </p:cNvSpPr>
          <p:nvPr userDrawn="1"/>
        </p:nvSpPr>
        <p:spPr>
          <a:xfrm>
            <a:off x="457200" y="541895"/>
            <a:ext cx="5283306" cy="72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080" indent="12700" hangingPunct="1">
              <a:lnSpc>
                <a:spcPct val="110000"/>
              </a:lnSpc>
              <a:spcBef>
                <a:spcPts val="100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100" b="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2100" b="0" spc="1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</a:t>
            </a:r>
            <a:r>
              <a:rPr lang="en-US" sz="2100" b="0" spc="-4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Gathering  of</a:t>
            </a:r>
            <a:r>
              <a:rPr lang="en-US" sz="2100" b="0" spc="-1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2100" b="0" spc="-1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2100" b="0" spc="-1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2100" b="0" spc="-1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34" name="Text Placeholder 38">
            <a:extLst>
              <a:ext uri="{FF2B5EF4-FFF2-40B4-BE49-F238E27FC236}">
                <a16:creationId xmlns:a16="http://schemas.microsoft.com/office/drawing/2014/main" id="{EA0DBFF6-03E9-7BE4-C18A-A04D3A5A20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0080" y="1908993"/>
            <a:ext cx="5354637" cy="67710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4400" b="1" spc="-215" normalizeH="0" smtClean="0">
                <a:ln>
                  <a:noFill/>
                </a:ln>
                <a:solidFill>
                  <a:srgbClr val="7FBD42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700" fontAlgn="auto" hangingPunct="0">
              <a:spcBef>
                <a:spcPts val="100"/>
              </a:spcBef>
            </a:pPr>
            <a:r>
              <a:rPr lang="en-US" dirty="0"/>
              <a:t>Session Title</a:t>
            </a: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74453E69-DB16-355A-3A6D-28E72954E124}"/>
              </a:ext>
            </a:extLst>
          </p:cNvPr>
          <p:cNvSpPr txBox="1"/>
          <p:nvPr userDrawn="1"/>
        </p:nvSpPr>
        <p:spPr>
          <a:xfrm>
            <a:off x="457200" y="5669280"/>
            <a:ext cx="3108960" cy="597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pc="-69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90" dirty="0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pc="9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pc="65" dirty="0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pc="-25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25" dirty="0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pic>
        <p:nvPicPr>
          <p:cNvPr id="37" name="Image" descr="Image">
            <a:extLst>
              <a:ext uri="{FF2B5EF4-FFF2-40B4-BE49-F238E27FC236}">
                <a16:creationId xmlns:a16="http://schemas.microsoft.com/office/drawing/2014/main" id="{2E5A8851-0549-7839-72DF-F6F80346DA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0467" y="1792719"/>
            <a:ext cx="3516666" cy="3516666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1A7F6F3-FC0F-6679-BA1B-A3D923C9D4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5600" y="5482896"/>
            <a:ext cx="5486400" cy="1085850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algn="ctr"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algn="ctr"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algn="ctr"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algn="ctr"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Name, Title, Company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729D4CF7-7058-2E0D-ACEF-319FC53A8A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8600" y="1950852"/>
            <a:ext cx="3200400" cy="3200400"/>
          </a:xfrm>
          <a:prstGeom prst="ellipse">
            <a:avLst/>
          </a:prstGeom>
          <a:solidFill>
            <a:srgbClr val="AAB0BA"/>
          </a:solidFill>
          <a:ln w="57150">
            <a:solidFill>
              <a:srgbClr val="82C242"/>
            </a:solidFill>
          </a:ln>
        </p:spPr>
        <p:txBody>
          <a:bodyPr anchor="ctr" anchorCtr="0"/>
          <a:lstStyle>
            <a:lvl1pPr algn="ctr">
              <a:defRPr sz="3200"/>
            </a:lvl1pPr>
          </a:lstStyle>
          <a:p>
            <a:r>
              <a:rPr lang="en-US" dirty="0"/>
              <a:t>Click to insert your headshot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5DCB76-1F2D-27F9-2C8F-2B19BEE44B0D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 dirty="0"/>
              <a:t>@ 2022 Dynamic Communities</a:t>
            </a:r>
          </a:p>
        </p:txBody>
      </p:sp>
      <p:sp>
        <p:nvSpPr>
          <p:cNvPr id="53" name="object 8">
            <a:extLst>
              <a:ext uri="{FF2B5EF4-FFF2-40B4-BE49-F238E27FC236}">
                <a16:creationId xmlns:a16="http://schemas.microsoft.com/office/drawing/2014/main" id="{1D4B51C5-441A-CC05-CA23-8256A5969791}"/>
              </a:ext>
            </a:extLst>
          </p:cNvPr>
          <p:cNvSpPr/>
          <p:nvPr userDrawn="1"/>
        </p:nvSpPr>
        <p:spPr>
          <a:xfrm>
            <a:off x="457200" y="1920240"/>
            <a:ext cx="94336" cy="64008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5" name="Picture 54" descr="Logo&#10;&#10;Description automatically generated with medium confidence">
            <a:extLst>
              <a:ext uri="{FF2B5EF4-FFF2-40B4-BE49-F238E27FC236}">
                <a16:creationId xmlns:a16="http://schemas.microsoft.com/office/drawing/2014/main" id="{E8200C82-82BC-B913-010D-03E392673AC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0" y="548640"/>
            <a:ext cx="2468880" cy="5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6952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>
            <a:extLst>
              <a:ext uri="{FF2B5EF4-FFF2-40B4-BE49-F238E27FC236}">
                <a16:creationId xmlns:a16="http://schemas.microsoft.com/office/drawing/2014/main" id="{0DE49C6E-AD26-4D7B-11C2-94541D39FC41}"/>
              </a:ext>
            </a:extLst>
          </p:cNvPr>
          <p:cNvGrpSpPr/>
          <p:nvPr userDrawn="1"/>
        </p:nvGrpSpPr>
        <p:grpSpPr>
          <a:xfrm>
            <a:off x="5244091" y="0"/>
            <a:ext cx="6947910" cy="6858002"/>
            <a:chOff x="27708" y="0"/>
            <a:chExt cx="6947908" cy="6858001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E787B046-7824-D304-C647-6BCBE68C719F}"/>
                </a:ext>
              </a:extLst>
            </p:cNvPr>
            <p:cNvSpPr/>
            <p:nvPr/>
          </p:nvSpPr>
          <p:spPr>
            <a:xfrm>
              <a:off x="202793" y="0"/>
              <a:ext cx="6772823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17A23D6D-B470-1FA6-693B-A6C194BDEF22}"/>
                </a:ext>
              </a:extLst>
            </p:cNvPr>
            <p:cNvSpPr/>
            <p:nvPr/>
          </p:nvSpPr>
          <p:spPr>
            <a:xfrm>
              <a:off x="27708" y="0"/>
              <a:ext cx="313170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3738704-61A8-4A72-2FF1-02AB5E9668A3}"/>
                </a:ext>
              </a:extLst>
            </p:cNvPr>
            <p:cNvSpPr/>
            <p:nvPr/>
          </p:nvSpPr>
          <p:spPr>
            <a:xfrm>
              <a:off x="3967772" y="353109"/>
              <a:ext cx="3004401" cy="10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702" y="0"/>
                  </a:lnTo>
                  <a:lnTo>
                    <a:pt x="3365" y="44"/>
                  </a:lnTo>
                  <a:lnTo>
                    <a:pt x="3037" y="174"/>
                  </a:lnTo>
                  <a:lnTo>
                    <a:pt x="2718" y="386"/>
                  </a:lnTo>
                  <a:lnTo>
                    <a:pt x="2410" y="676"/>
                  </a:lnTo>
                  <a:lnTo>
                    <a:pt x="2115" y="1040"/>
                  </a:lnTo>
                  <a:lnTo>
                    <a:pt x="1834" y="1474"/>
                  </a:lnTo>
                  <a:lnTo>
                    <a:pt x="1567" y="1976"/>
                  </a:lnTo>
                  <a:lnTo>
                    <a:pt x="1317" y="2540"/>
                  </a:lnTo>
                  <a:lnTo>
                    <a:pt x="1084" y="3163"/>
                  </a:lnTo>
                  <a:lnTo>
                    <a:pt x="871" y="3842"/>
                  </a:lnTo>
                  <a:lnTo>
                    <a:pt x="677" y="4571"/>
                  </a:lnTo>
                  <a:lnTo>
                    <a:pt x="505" y="5349"/>
                  </a:lnTo>
                  <a:lnTo>
                    <a:pt x="356" y="6170"/>
                  </a:lnTo>
                  <a:lnTo>
                    <a:pt x="232" y="7031"/>
                  </a:lnTo>
                  <a:lnTo>
                    <a:pt x="132" y="7929"/>
                  </a:lnTo>
                  <a:lnTo>
                    <a:pt x="60" y="8859"/>
                  </a:lnTo>
                  <a:lnTo>
                    <a:pt x="15" y="9817"/>
                  </a:lnTo>
                  <a:lnTo>
                    <a:pt x="0" y="10800"/>
                  </a:lnTo>
                  <a:lnTo>
                    <a:pt x="15" y="11783"/>
                  </a:lnTo>
                  <a:lnTo>
                    <a:pt x="60" y="12741"/>
                  </a:lnTo>
                  <a:lnTo>
                    <a:pt x="132" y="13671"/>
                  </a:lnTo>
                  <a:lnTo>
                    <a:pt x="232" y="14569"/>
                  </a:lnTo>
                  <a:lnTo>
                    <a:pt x="356" y="15430"/>
                  </a:lnTo>
                  <a:lnTo>
                    <a:pt x="505" y="16251"/>
                  </a:lnTo>
                  <a:lnTo>
                    <a:pt x="677" y="17028"/>
                  </a:lnTo>
                  <a:lnTo>
                    <a:pt x="871" y="17758"/>
                  </a:lnTo>
                  <a:lnTo>
                    <a:pt x="1084" y="18437"/>
                  </a:lnTo>
                  <a:lnTo>
                    <a:pt x="1317" y="19060"/>
                  </a:lnTo>
                  <a:lnTo>
                    <a:pt x="1567" y="19624"/>
                  </a:lnTo>
                  <a:lnTo>
                    <a:pt x="1834" y="20126"/>
                  </a:lnTo>
                  <a:lnTo>
                    <a:pt x="2115" y="20560"/>
                  </a:lnTo>
                  <a:lnTo>
                    <a:pt x="2410" y="20924"/>
                  </a:lnTo>
                  <a:lnTo>
                    <a:pt x="2718" y="21214"/>
                  </a:lnTo>
                  <a:lnTo>
                    <a:pt x="3037" y="21426"/>
                  </a:lnTo>
                  <a:lnTo>
                    <a:pt x="3365" y="21556"/>
                  </a:lnTo>
                  <a:lnTo>
                    <a:pt x="370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1" name="object 28">
            <a:extLst>
              <a:ext uri="{FF2B5EF4-FFF2-40B4-BE49-F238E27FC236}">
                <a16:creationId xmlns:a16="http://schemas.microsoft.com/office/drawing/2014/main" id="{42D63D86-3F71-9DD4-09CD-8D007D652177}"/>
              </a:ext>
            </a:extLst>
          </p:cNvPr>
          <p:cNvSpPr txBox="1"/>
          <p:nvPr userDrawn="1"/>
        </p:nvSpPr>
        <p:spPr>
          <a:xfrm>
            <a:off x="10106304" y="1115025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pc="100" baseline="0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100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5DA7DB78-4353-FCDC-7E46-7FC7A8177AB5}"/>
              </a:ext>
            </a:extLst>
          </p:cNvPr>
          <p:cNvSpPr txBox="1">
            <a:spLocks/>
          </p:cNvSpPr>
          <p:nvPr userDrawn="1"/>
        </p:nvSpPr>
        <p:spPr>
          <a:xfrm>
            <a:off x="6583680" y="5669280"/>
            <a:ext cx="5283306" cy="72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080" indent="12700" algn="r" hangingPunct="1">
              <a:lnSpc>
                <a:spcPct val="110000"/>
              </a:lnSpc>
              <a:spcBef>
                <a:spcPts val="100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1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 dirty="0"/>
              <a:t>@ 2022 Dynamic Communities</a:t>
            </a:r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6AFFE509-868A-08C7-6D0B-C9CD0B83A8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0" y="548640"/>
            <a:ext cx="2468880" cy="5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5705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uestion Mark - 72720">
            <a:hlinkClick r:id="" action="ppaction://media"/>
            <a:extLst>
              <a:ext uri="{FF2B5EF4-FFF2-40B4-BE49-F238E27FC236}">
                <a16:creationId xmlns:a16="http://schemas.microsoft.com/office/drawing/2014/main" id="{BEC81E5A-2EC8-0CBF-E000-825974DBC3C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05104" y="-180202"/>
            <a:ext cx="13040677" cy="7335381"/>
          </a:xfrm>
          <a:prstGeom prst="rect">
            <a:avLst/>
          </a:prstGeom>
        </p:spPr>
      </p:pic>
      <p:grpSp>
        <p:nvGrpSpPr>
          <p:cNvPr id="5" name="object 2">
            <a:extLst>
              <a:ext uri="{FF2B5EF4-FFF2-40B4-BE49-F238E27FC236}">
                <a16:creationId xmlns:a16="http://schemas.microsoft.com/office/drawing/2014/main" id="{0DE49C6E-AD26-4D7B-11C2-94541D39FC41}"/>
              </a:ext>
            </a:extLst>
          </p:cNvPr>
          <p:cNvGrpSpPr/>
          <p:nvPr userDrawn="1"/>
        </p:nvGrpSpPr>
        <p:grpSpPr>
          <a:xfrm>
            <a:off x="5244091" y="0"/>
            <a:ext cx="6947910" cy="6858002"/>
            <a:chOff x="27708" y="0"/>
            <a:chExt cx="6947908" cy="6858001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E787B046-7824-D304-C647-6BCBE68C719F}"/>
                </a:ext>
              </a:extLst>
            </p:cNvPr>
            <p:cNvSpPr/>
            <p:nvPr/>
          </p:nvSpPr>
          <p:spPr>
            <a:xfrm>
              <a:off x="202793" y="0"/>
              <a:ext cx="6772823" cy="6858000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17A23D6D-B470-1FA6-693B-A6C194BDEF22}"/>
                </a:ext>
              </a:extLst>
            </p:cNvPr>
            <p:cNvSpPr/>
            <p:nvPr/>
          </p:nvSpPr>
          <p:spPr>
            <a:xfrm>
              <a:off x="27708" y="0"/>
              <a:ext cx="313170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3738704-61A8-4A72-2FF1-02AB5E9668A3}"/>
                </a:ext>
              </a:extLst>
            </p:cNvPr>
            <p:cNvSpPr/>
            <p:nvPr/>
          </p:nvSpPr>
          <p:spPr>
            <a:xfrm>
              <a:off x="3967772" y="353109"/>
              <a:ext cx="3004401" cy="10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702" y="0"/>
                  </a:lnTo>
                  <a:lnTo>
                    <a:pt x="3365" y="44"/>
                  </a:lnTo>
                  <a:lnTo>
                    <a:pt x="3037" y="174"/>
                  </a:lnTo>
                  <a:lnTo>
                    <a:pt x="2718" y="386"/>
                  </a:lnTo>
                  <a:lnTo>
                    <a:pt x="2410" y="676"/>
                  </a:lnTo>
                  <a:lnTo>
                    <a:pt x="2115" y="1040"/>
                  </a:lnTo>
                  <a:lnTo>
                    <a:pt x="1834" y="1474"/>
                  </a:lnTo>
                  <a:lnTo>
                    <a:pt x="1567" y="1976"/>
                  </a:lnTo>
                  <a:lnTo>
                    <a:pt x="1317" y="2540"/>
                  </a:lnTo>
                  <a:lnTo>
                    <a:pt x="1084" y="3163"/>
                  </a:lnTo>
                  <a:lnTo>
                    <a:pt x="871" y="3842"/>
                  </a:lnTo>
                  <a:lnTo>
                    <a:pt x="677" y="4571"/>
                  </a:lnTo>
                  <a:lnTo>
                    <a:pt x="505" y="5349"/>
                  </a:lnTo>
                  <a:lnTo>
                    <a:pt x="356" y="6170"/>
                  </a:lnTo>
                  <a:lnTo>
                    <a:pt x="232" y="7031"/>
                  </a:lnTo>
                  <a:lnTo>
                    <a:pt x="132" y="7929"/>
                  </a:lnTo>
                  <a:lnTo>
                    <a:pt x="60" y="8859"/>
                  </a:lnTo>
                  <a:lnTo>
                    <a:pt x="15" y="9817"/>
                  </a:lnTo>
                  <a:lnTo>
                    <a:pt x="0" y="10800"/>
                  </a:lnTo>
                  <a:lnTo>
                    <a:pt x="15" y="11783"/>
                  </a:lnTo>
                  <a:lnTo>
                    <a:pt x="60" y="12741"/>
                  </a:lnTo>
                  <a:lnTo>
                    <a:pt x="132" y="13671"/>
                  </a:lnTo>
                  <a:lnTo>
                    <a:pt x="232" y="14569"/>
                  </a:lnTo>
                  <a:lnTo>
                    <a:pt x="356" y="15430"/>
                  </a:lnTo>
                  <a:lnTo>
                    <a:pt x="505" y="16251"/>
                  </a:lnTo>
                  <a:lnTo>
                    <a:pt x="677" y="17028"/>
                  </a:lnTo>
                  <a:lnTo>
                    <a:pt x="871" y="17758"/>
                  </a:lnTo>
                  <a:lnTo>
                    <a:pt x="1084" y="18437"/>
                  </a:lnTo>
                  <a:lnTo>
                    <a:pt x="1317" y="19060"/>
                  </a:lnTo>
                  <a:lnTo>
                    <a:pt x="1567" y="19624"/>
                  </a:lnTo>
                  <a:lnTo>
                    <a:pt x="1834" y="20126"/>
                  </a:lnTo>
                  <a:lnTo>
                    <a:pt x="2115" y="20560"/>
                  </a:lnTo>
                  <a:lnTo>
                    <a:pt x="2410" y="20924"/>
                  </a:lnTo>
                  <a:lnTo>
                    <a:pt x="2718" y="21214"/>
                  </a:lnTo>
                  <a:lnTo>
                    <a:pt x="3037" y="21426"/>
                  </a:lnTo>
                  <a:lnTo>
                    <a:pt x="3365" y="21556"/>
                  </a:lnTo>
                  <a:lnTo>
                    <a:pt x="370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1" name="object 28">
            <a:extLst>
              <a:ext uri="{FF2B5EF4-FFF2-40B4-BE49-F238E27FC236}">
                <a16:creationId xmlns:a16="http://schemas.microsoft.com/office/drawing/2014/main" id="{42D63D86-3F71-9DD4-09CD-8D007D652177}"/>
              </a:ext>
            </a:extLst>
          </p:cNvPr>
          <p:cNvSpPr txBox="1"/>
          <p:nvPr userDrawn="1"/>
        </p:nvSpPr>
        <p:spPr>
          <a:xfrm>
            <a:off x="10106304" y="1115025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pc="100" baseline="0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100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5DA7DB78-4353-FCDC-7E46-7FC7A8177AB5}"/>
              </a:ext>
            </a:extLst>
          </p:cNvPr>
          <p:cNvSpPr txBox="1">
            <a:spLocks/>
          </p:cNvSpPr>
          <p:nvPr userDrawn="1"/>
        </p:nvSpPr>
        <p:spPr>
          <a:xfrm>
            <a:off x="6583680" y="5669280"/>
            <a:ext cx="5283306" cy="72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080" indent="12700" algn="r" hangingPunct="1">
              <a:lnSpc>
                <a:spcPct val="110000"/>
              </a:lnSpc>
              <a:spcBef>
                <a:spcPts val="100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1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 dirty="0"/>
              <a:t>@ 2022 Dynamic Communities</a:t>
            </a:r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6AFFE509-868A-08C7-6D0B-C9CD0B83A88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0" y="548640"/>
            <a:ext cx="2468880" cy="5095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665589-F58C-0392-3EA9-56B12583F836}"/>
              </a:ext>
            </a:extLst>
          </p:cNvPr>
          <p:cNvSpPr txBox="1"/>
          <p:nvPr userDrawn="1"/>
        </p:nvSpPr>
        <p:spPr>
          <a:xfrm>
            <a:off x="342900" y="1775460"/>
            <a:ext cx="5844540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090850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>
            <a:extLst>
              <a:ext uri="{FF2B5EF4-FFF2-40B4-BE49-F238E27FC236}">
                <a16:creationId xmlns:a16="http://schemas.microsoft.com/office/drawing/2014/main" id="{0DE49C6E-AD26-4D7B-11C2-94541D39FC41}"/>
              </a:ext>
            </a:extLst>
          </p:cNvPr>
          <p:cNvGrpSpPr/>
          <p:nvPr userDrawn="1"/>
        </p:nvGrpSpPr>
        <p:grpSpPr>
          <a:xfrm>
            <a:off x="5244091" y="0"/>
            <a:ext cx="6947910" cy="6858002"/>
            <a:chOff x="27708" y="0"/>
            <a:chExt cx="6947908" cy="6858001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E787B046-7824-D304-C647-6BCBE68C719F}"/>
                </a:ext>
              </a:extLst>
            </p:cNvPr>
            <p:cNvSpPr/>
            <p:nvPr/>
          </p:nvSpPr>
          <p:spPr>
            <a:xfrm>
              <a:off x="202793" y="0"/>
              <a:ext cx="6772823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17A23D6D-B470-1FA6-693B-A6C194BDEF22}"/>
                </a:ext>
              </a:extLst>
            </p:cNvPr>
            <p:cNvSpPr/>
            <p:nvPr/>
          </p:nvSpPr>
          <p:spPr>
            <a:xfrm>
              <a:off x="27708" y="0"/>
              <a:ext cx="313170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3738704-61A8-4A72-2FF1-02AB5E9668A3}"/>
                </a:ext>
              </a:extLst>
            </p:cNvPr>
            <p:cNvSpPr/>
            <p:nvPr/>
          </p:nvSpPr>
          <p:spPr>
            <a:xfrm>
              <a:off x="3967772" y="353109"/>
              <a:ext cx="3004401" cy="10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702" y="0"/>
                  </a:lnTo>
                  <a:lnTo>
                    <a:pt x="3365" y="44"/>
                  </a:lnTo>
                  <a:lnTo>
                    <a:pt x="3037" y="174"/>
                  </a:lnTo>
                  <a:lnTo>
                    <a:pt x="2718" y="386"/>
                  </a:lnTo>
                  <a:lnTo>
                    <a:pt x="2410" y="676"/>
                  </a:lnTo>
                  <a:lnTo>
                    <a:pt x="2115" y="1040"/>
                  </a:lnTo>
                  <a:lnTo>
                    <a:pt x="1834" y="1474"/>
                  </a:lnTo>
                  <a:lnTo>
                    <a:pt x="1567" y="1976"/>
                  </a:lnTo>
                  <a:lnTo>
                    <a:pt x="1317" y="2540"/>
                  </a:lnTo>
                  <a:lnTo>
                    <a:pt x="1084" y="3163"/>
                  </a:lnTo>
                  <a:lnTo>
                    <a:pt x="871" y="3842"/>
                  </a:lnTo>
                  <a:lnTo>
                    <a:pt x="677" y="4571"/>
                  </a:lnTo>
                  <a:lnTo>
                    <a:pt x="505" y="5349"/>
                  </a:lnTo>
                  <a:lnTo>
                    <a:pt x="356" y="6170"/>
                  </a:lnTo>
                  <a:lnTo>
                    <a:pt x="232" y="7031"/>
                  </a:lnTo>
                  <a:lnTo>
                    <a:pt x="132" y="7929"/>
                  </a:lnTo>
                  <a:lnTo>
                    <a:pt x="60" y="8859"/>
                  </a:lnTo>
                  <a:lnTo>
                    <a:pt x="15" y="9817"/>
                  </a:lnTo>
                  <a:lnTo>
                    <a:pt x="0" y="10800"/>
                  </a:lnTo>
                  <a:lnTo>
                    <a:pt x="15" y="11783"/>
                  </a:lnTo>
                  <a:lnTo>
                    <a:pt x="60" y="12741"/>
                  </a:lnTo>
                  <a:lnTo>
                    <a:pt x="132" y="13671"/>
                  </a:lnTo>
                  <a:lnTo>
                    <a:pt x="232" y="14569"/>
                  </a:lnTo>
                  <a:lnTo>
                    <a:pt x="356" y="15430"/>
                  </a:lnTo>
                  <a:lnTo>
                    <a:pt x="505" y="16251"/>
                  </a:lnTo>
                  <a:lnTo>
                    <a:pt x="677" y="17028"/>
                  </a:lnTo>
                  <a:lnTo>
                    <a:pt x="871" y="17758"/>
                  </a:lnTo>
                  <a:lnTo>
                    <a:pt x="1084" y="18437"/>
                  </a:lnTo>
                  <a:lnTo>
                    <a:pt x="1317" y="19060"/>
                  </a:lnTo>
                  <a:lnTo>
                    <a:pt x="1567" y="19624"/>
                  </a:lnTo>
                  <a:lnTo>
                    <a:pt x="1834" y="20126"/>
                  </a:lnTo>
                  <a:lnTo>
                    <a:pt x="2115" y="20560"/>
                  </a:lnTo>
                  <a:lnTo>
                    <a:pt x="2410" y="20924"/>
                  </a:lnTo>
                  <a:lnTo>
                    <a:pt x="2718" y="21214"/>
                  </a:lnTo>
                  <a:lnTo>
                    <a:pt x="3037" y="21426"/>
                  </a:lnTo>
                  <a:lnTo>
                    <a:pt x="3365" y="21556"/>
                  </a:lnTo>
                  <a:lnTo>
                    <a:pt x="370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1" name="object 28">
            <a:extLst>
              <a:ext uri="{FF2B5EF4-FFF2-40B4-BE49-F238E27FC236}">
                <a16:creationId xmlns:a16="http://schemas.microsoft.com/office/drawing/2014/main" id="{42D63D86-3F71-9DD4-09CD-8D007D652177}"/>
              </a:ext>
            </a:extLst>
          </p:cNvPr>
          <p:cNvSpPr txBox="1"/>
          <p:nvPr userDrawn="1"/>
        </p:nvSpPr>
        <p:spPr>
          <a:xfrm>
            <a:off x="10106304" y="1115025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pc="100" baseline="0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100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5DA7DB78-4353-FCDC-7E46-7FC7A8177AB5}"/>
              </a:ext>
            </a:extLst>
          </p:cNvPr>
          <p:cNvSpPr txBox="1">
            <a:spLocks/>
          </p:cNvSpPr>
          <p:nvPr userDrawn="1"/>
        </p:nvSpPr>
        <p:spPr>
          <a:xfrm>
            <a:off x="6583680" y="5669280"/>
            <a:ext cx="5283306" cy="72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080" indent="12700" algn="r" hangingPunct="1">
              <a:lnSpc>
                <a:spcPct val="110000"/>
              </a:lnSpc>
              <a:spcBef>
                <a:spcPts val="100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1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3569A610-5E1C-D4F8-5289-A816D135C37E}"/>
              </a:ext>
            </a:extLst>
          </p:cNvPr>
          <p:cNvSpPr/>
          <p:nvPr userDrawn="1"/>
        </p:nvSpPr>
        <p:spPr>
          <a:xfrm>
            <a:off x="457200" y="1920240"/>
            <a:ext cx="94336" cy="64008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74453E69-DB16-355A-3A6D-28E72954E124}"/>
              </a:ext>
            </a:extLst>
          </p:cNvPr>
          <p:cNvSpPr txBox="1"/>
          <p:nvPr userDrawn="1"/>
        </p:nvSpPr>
        <p:spPr>
          <a:xfrm>
            <a:off x="457200" y="5669280"/>
            <a:ext cx="3108960" cy="597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pc="-69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90" dirty="0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pc="9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pc="65" dirty="0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pc="-25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25" dirty="0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 dirty="0"/>
              <a:t>@ 2022 Dynamic Communities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55DCB-D413-5686-5429-9F45411F569A}"/>
              </a:ext>
            </a:extLst>
          </p:cNvPr>
          <p:cNvSpPr txBox="1"/>
          <p:nvPr userDrawn="1"/>
        </p:nvSpPr>
        <p:spPr>
          <a:xfrm>
            <a:off x="731520" y="1828800"/>
            <a:ext cx="5760720" cy="7694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 anchorCtr="0"/>
          <a:lstStyle>
            <a:lvl1pPr indent="12700">
              <a:spcBef>
                <a:spcPts val="100"/>
              </a:spcBef>
              <a:defRPr sz="4400" b="1" spc="-200">
                <a:solidFill>
                  <a:srgbClr val="7FBD42"/>
                </a:solidFill>
                <a:latin typeface="Poppins" panose="00000500000000000000" pitchFamily="2" charset="0"/>
                <a:ea typeface="Verdana"/>
                <a:cs typeface="Poppins" panose="00000500000000000000" pitchFamily="2" charset="0"/>
                <a:sym typeface="Verdana"/>
              </a:defRPr>
            </a:lvl1pPr>
            <a:lvl2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 dirty="0"/>
              <a:t>Thank you for attending!</a:t>
            </a:r>
          </a:p>
          <a:p>
            <a:pPr lvl="0"/>
            <a:r>
              <a:rPr lang="en-US" dirty="0"/>
              <a:t>Please fill out session survey!</a:t>
            </a:r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C27A400B-2E6C-5CF4-A317-801E73BDC2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0" y="548640"/>
            <a:ext cx="2468880" cy="509561"/>
          </a:xfrm>
          <a:prstGeom prst="rect">
            <a:avLst/>
          </a:prstGeom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94281601-F8B3-CEF0-F1E1-F621C455DC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935" y="1950810"/>
            <a:ext cx="2965391" cy="296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4572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E787B046-7824-D304-C647-6BCBE68C719F}"/>
              </a:ext>
            </a:extLst>
          </p:cNvPr>
          <p:cNvSpPr/>
          <p:nvPr/>
        </p:nvSpPr>
        <p:spPr>
          <a:xfrm>
            <a:off x="5419176" y="-22860"/>
            <a:ext cx="6772825" cy="6903720"/>
          </a:xfrm>
          <a:prstGeom prst="rect">
            <a:avLst/>
          </a:prstGeom>
          <a:blipFill rotWithShape="1">
            <a:blip r:embed="rId2"/>
            <a:srcRect/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7A23D6D-B470-1FA6-693B-A6C194BDEF22}"/>
              </a:ext>
            </a:extLst>
          </p:cNvPr>
          <p:cNvSpPr/>
          <p:nvPr/>
        </p:nvSpPr>
        <p:spPr>
          <a:xfrm>
            <a:off x="5244091" y="-22860"/>
            <a:ext cx="3131707" cy="6903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2" y="0"/>
                </a:moveTo>
                <a:lnTo>
                  <a:pt x="21185" y="0"/>
                </a:lnTo>
                <a:lnTo>
                  <a:pt x="9563" y="12525"/>
                </a:lnTo>
                <a:lnTo>
                  <a:pt x="8589" y="12425"/>
                </a:lnTo>
                <a:lnTo>
                  <a:pt x="0" y="21600"/>
                </a:lnTo>
                <a:lnTo>
                  <a:pt x="1628" y="21600"/>
                </a:lnTo>
                <a:lnTo>
                  <a:pt x="21600" y="2"/>
                </a:lnTo>
                <a:lnTo>
                  <a:pt x="21582" y="0"/>
                </a:lnTo>
                <a:close/>
              </a:path>
            </a:pathLst>
          </a:custGeom>
          <a:solidFill>
            <a:srgbClr val="00000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73738704-61A8-4A72-2FF1-02AB5E9668A3}"/>
              </a:ext>
            </a:extLst>
          </p:cNvPr>
          <p:cNvSpPr/>
          <p:nvPr/>
        </p:nvSpPr>
        <p:spPr>
          <a:xfrm>
            <a:off x="9184156" y="332603"/>
            <a:ext cx="3004402" cy="1095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42D63D86-3F71-9DD4-09CD-8D007D652177}"/>
              </a:ext>
            </a:extLst>
          </p:cNvPr>
          <p:cNvSpPr txBox="1"/>
          <p:nvPr userDrawn="1"/>
        </p:nvSpPr>
        <p:spPr>
          <a:xfrm>
            <a:off x="10106304" y="1115025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pc="100" baseline="0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100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5DA7DB78-4353-FCDC-7E46-7FC7A8177AB5}"/>
              </a:ext>
            </a:extLst>
          </p:cNvPr>
          <p:cNvSpPr txBox="1">
            <a:spLocks/>
          </p:cNvSpPr>
          <p:nvPr userDrawn="1"/>
        </p:nvSpPr>
        <p:spPr>
          <a:xfrm>
            <a:off x="6583680" y="5669280"/>
            <a:ext cx="5283306" cy="72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080" indent="12700" algn="r" hangingPunct="1">
              <a:lnSpc>
                <a:spcPct val="110000"/>
              </a:lnSpc>
              <a:spcBef>
                <a:spcPts val="100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1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3569A610-5E1C-D4F8-5289-A816D135C37E}"/>
              </a:ext>
            </a:extLst>
          </p:cNvPr>
          <p:cNvSpPr/>
          <p:nvPr userDrawn="1"/>
        </p:nvSpPr>
        <p:spPr>
          <a:xfrm>
            <a:off x="457200" y="1920240"/>
            <a:ext cx="94336" cy="64008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Text Placeholder 38">
            <a:extLst>
              <a:ext uri="{FF2B5EF4-FFF2-40B4-BE49-F238E27FC236}">
                <a16:creationId xmlns:a16="http://schemas.microsoft.com/office/drawing/2014/main" id="{EA0DBFF6-03E9-7BE4-C18A-A04D3A5A2068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40080" y="1920240"/>
            <a:ext cx="5354637" cy="67710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4400" b="1" spc="-215" normalizeH="0" smtClean="0">
                <a:ln>
                  <a:noFill/>
                </a:ln>
                <a:solidFill>
                  <a:srgbClr val="7FBD42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700" fontAlgn="auto" hangingPunct="0">
              <a:spcBef>
                <a:spcPts val="100"/>
              </a:spcBef>
            </a:pPr>
            <a:r>
              <a:rPr lang="en-US" dirty="0"/>
              <a:t>Session Title</a:t>
            </a: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74453E69-DB16-355A-3A6D-28E72954E124}"/>
              </a:ext>
            </a:extLst>
          </p:cNvPr>
          <p:cNvSpPr txBox="1"/>
          <p:nvPr userDrawn="1"/>
        </p:nvSpPr>
        <p:spPr>
          <a:xfrm>
            <a:off x="457200" y="5669280"/>
            <a:ext cx="3108960" cy="597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pc="-69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90" dirty="0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pc="9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pc="65" dirty="0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pc="-25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25" dirty="0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 dirty="0"/>
              <a:t>@ 2022 Dynamic Communities</a:t>
            </a:r>
          </a:p>
        </p:txBody>
      </p:sp>
      <p:pic>
        <p:nvPicPr>
          <p:cNvPr id="44" name="Picture 43" descr="Logo&#10;&#10;Description automatically generated with medium confidence">
            <a:extLst>
              <a:ext uri="{FF2B5EF4-FFF2-40B4-BE49-F238E27FC236}">
                <a16:creationId xmlns:a16="http://schemas.microsoft.com/office/drawing/2014/main" id="{24993D21-0FC9-7A05-FE75-C6BB811181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0" y="548640"/>
            <a:ext cx="2468880" cy="5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8972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 dirty="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11440" y="5378069"/>
            <a:ext cx="3620757" cy="289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548640" y="685800"/>
            <a:ext cx="94336" cy="64008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B6F6FFC3-C3DE-0D18-3051-F0A84D2D65D9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49275" y="1698625"/>
            <a:ext cx="5760720" cy="4310063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  <a:p>
            <a:pPr lvl="0"/>
            <a:r>
              <a:rPr lang="en-US" dirty="0"/>
              <a:t>Item 4</a:t>
            </a:r>
          </a:p>
          <a:p>
            <a:pPr lvl="0"/>
            <a:r>
              <a:rPr lang="en-US" dirty="0"/>
              <a:t>Item 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2E0EAF2-3008-EF8A-5A67-CC2DD4FF25F8}"/>
              </a:ext>
            </a:extLst>
          </p:cNvPr>
          <p:cNvSpPr txBox="1"/>
          <p:nvPr userDrawn="1"/>
        </p:nvSpPr>
        <p:spPr>
          <a:xfrm>
            <a:off x="731520" y="640080"/>
            <a:ext cx="5760720" cy="7694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 anchorCtr="0"/>
          <a:lstStyle>
            <a:lvl1pPr indent="12700">
              <a:spcBef>
                <a:spcPts val="100"/>
              </a:spcBef>
              <a:defRPr sz="4400" b="1" spc="-200">
                <a:solidFill>
                  <a:srgbClr val="7FBD42"/>
                </a:solidFill>
                <a:latin typeface="Poppins" panose="00000500000000000000" pitchFamily="2" charset="0"/>
                <a:ea typeface="Verdana"/>
                <a:cs typeface="Poppins" panose="00000500000000000000" pitchFamily="2" charset="0"/>
                <a:sym typeface="Verdana"/>
              </a:defRPr>
            </a:lvl1pPr>
            <a:lvl2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 dirty="0"/>
              <a:t>Agenda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DCC29DD-9002-479E-FC3D-1A9B6B029D53}"/>
              </a:ext>
            </a:extLst>
          </p:cNvPr>
          <p:cNvGrpSpPr/>
          <p:nvPr userDrawn="1"/>
        </p:nvGrpSpPr>
        <p:grpSpPr>
          <a:xfrm>
            <a:off x="6458988" y="-22860"/>
            <a:ext cx="5733012" cy="6903721"/>
            <a:chOff x="5244091" y="-22860"/>
            <a:chExt cx="5733012" cy="6903721"/>
          </a:xfrm>
        </p:grpSpPr>
        <p:sp>
          <p:nvSpPr>
            <p:cNvPr id="150" name="object 3">
              <a:extLst>
                <a:ext uri="{FF2B5EF4-FFF2-40B4-BE49-F238E27FC236}">
                  <a16:creationId xmlns:a16="http://schemas.microsoft.com/office/drawing/2014/main" id="{08F3AA56-D5CD-7F56-F80F-23569CA36707}"/>
                </a:ext>
              </a:extLst>
            </p:cNvPr>
            <p:cNvSpPr/>
            <p:nvPr userDrawn="1"/>
          </p:nvSpPr>
          <p:spPr>
            <a:xfrm>
              <a:off x="5419176" y="-22860"/>
              <a:ext cx="5557927" cy="6903720"/>
            </a:xfrm>
            <a:prstGeom prst="rect">
              <a:avLst/>
            </a:prstGeom>
            <a:blipFill rotWithShape="1">
              <a:blip r:embed="rId2"/>
              <a:srcRect/>
              <a:stretch>
                <a:fillRect r="-21859"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" name="object 4">
              <a:extLst>
                <a:ext uri="{FF2B5EF4-FFF2-40B4-BE49-F238E27FC236}">
                  <a16:creationId xmlns:a16="http://schemas.microsoft.com/office/drawing/2014/main" id="{DD4F1FB6-7F45-2DA3-679D-A9C0AEC6796A}"/>
                </a:ext>
              </a:extLst>
            </p:cNvPr>
            <p:cNvSpPr/>
            <p:nvPr userDrawn="1"/>
          </p:nvSpPr>
          <p:spPr>
            <a:xfrm>
              <a:off x="5244091" y="-22860"/>
              <a:ext cx="3131707" cy="69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2" name="object 5">
            <a:extLst>
              <a:ext uri="{FF2B5EF4-FFF2-40B4-BE49-F238E27FC236}">
                <a16:creationId xmlns:a16="http://schemas.microsoft.com/office/drawing/2014/main" id="{2371899C-2608-8D7E-8D7C-63477FDCB938}"/>
              </a:ext>
            </a:extLst>
          </p:cNvPr>
          <p:cNvSpPr/>
          <p:nvPr userDrawn="1"/>
        </p:nvSpPr>
        <p:spPr>
          <a:xfrm>
            <a:off x="9448800" y="332603"/>
            <a:ext cx="2743200" cy="1095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153" name="object 28">
            <a:extLst>
              <a:ext uri="{FF2B5EF4-FFF2-40B4-BE49-F238E27FC236}">
                <a16:creationId xmlns:a16="http://schemas.microsoft.com/office/drawing/2014/main" id="{29CDF7D9-FF34-DD06-6BC2-E249DDA35EA8}"/>
              </a:ext>
            </a:extLst>
          </p:cNvPr>
          <p:cNvSpPr txBox="1"/>
          <p:nvPr userDrawn="1"/>
        </p:nvSpPr>
        <p:spPr>
          <a:xfrm>
            <a:off x="9966960" y="1115025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 algn="r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pc="100" baseline="0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100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54" name="Picture 153" descr="Logo&#10;&#10;Description automatically generated with medium confidence">
            <a:extLst>
              <a:ext uri="{FF2B5EF4-FFF2-40B4-BE49-F238E27FC236}">
                <a16:creationId xmlns:a16="http://schemas.microsoft.com/office/drawing/2014/main" id="{15861145-AD72-D473-9CF6-F7744AD28F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080" y="548641"/>
            <a:ext cx="2286000" cy="471815"/>
          </a:xfrm>
          <a:prstGeom prst="rect">
            <a:avLst/>
          </a:prstGeom>
        </p:spPr>
      </p:pic>
      <p:sp>
        <p:nvSpPr>
          <p:cNvPr id="155" name="object 9">
            <a:extLst>
              <a:ext uri="{FF2B5EF4-FFF2-40B4-BE49-F238E27FC236}">
                <a16:creationId xmlns:a16="http://schemas.microsoft.com/office/drawing/2014/main" id="{14ADC99A-9994-F7FE-E1CC-8B8D74A35ABF}"/>
              </a:ext>
            </a:extLst>
          </p:cNvPr>
          <p:cNvSpPr txBox="1">
            <a:spLocks/>
          </p:cNvSpPr>
          <p:nvPr userDrawn="1"/>
        </p:nvSpPr>
        <p:spPr>
          <a:xfrm>
            <a:off x="7112000" y="5669280"/>
            <a:ext cx="4754986" cy="72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080" indent="12700" algn="r" hangingPunct="1">
              <a:lnSpc>
                <a:spcPct val="110000"/>
              </a:lnSpc>
              <a:spcBef>
                <a:spcPts val="100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8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18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18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18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18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18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263217829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object 25">
            <a:extLst>
              <a:ext uri="{FF2B5EF4-FFF2-40B4-BE49-F238E27FC236}">
                <a16:creationId xmlns:a16="http://schemas.microsoft.com/office/drawing/2014/main" id="{7722C1FC-A127-E0AC-4C16-C40A7647137E}"/>
              </a:ext>
            </a:extLst>
          </p:cNvPr>
          <p:cNvGrpSpPr/>
          <p:nvPr userDrawn="1"/>
        </p:nvGrpSpPr>
        <p:grpSpPr>
          <a:xfrm>
            <a:off x="-14514" y="-22860"/>
            <a:ext cx="4429821" cy="6903720"/>
            <a:chOff x="0" y="0"/>
            <a:chExt cx="4429819" cy="6858000"/>
          </a:xfrm>
        </p:grpSpPr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20A6BC7A-E77D-3457-29D9-CBF85F568C7D}"/>
                </a:ext>
              </a:extLst>
            </p:cNvPr>
            <p:cNvSpPr/>
            <p:nvPr/>
          </p:nvSpPr>
          <p:spPr>
            <a:xfrm>
              <a:off x="-1" y="0"/>
              <a:ext cx="4227031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30" name="object 27">
              <a:extLst>
                <a:ext uri="{FF2B5EF4-FFF2-40B4-BE49-F238E27FC236}">
                  <a16:creationId xmlns:a16="http://schemas.microsoft.com/office/drawing/2014/main" id="{D75B9E5C-A617-E305-CB3F-E3A3048D2E61}"/>
                </a:ext>
              </a:extLst>
            </p:cNvPr>
            <p:cNvGrpSpPr/>
            <p:nvPr/>
          </p:nvGrpSpPr>
          <p:grpSpPr>
            <a:xfrm>
              <a:off x="1297822" y="0"/>
              <a:ext cx="3131998" cy="6858001"/>
              <a:chOff x="0" y="0"/>
              <a:chExt cx="3131997" cy="6858000"/>
            </a:xfrm>
          </p:grpSpPr>
          <p:sp>
            <p:nvSpPr>
              <p:cNvPr id="31" name="Shape">
                <a:extLst>
                  <a:ext uri="{FF2B5EF4-FFF2-40B4-BE49-F238E27FC236}">
                    <a16:creationId xmlns:a16="http://schemas.microsoft.com/office/drawing/2014/main" id="{6BEA9FC8-8ADD-E608-6934-6C5174FDF84A}"/>
                  </a:ext>
                </a:extLst>
              </p:cNvPr>
              <p:cNvSpPr/>
              <p:nvPr/>
            </p:nvSpPr>
            <p:spPr>
              <a:xfrm>
                <a:off x="0" y="0"/>
                <a:ext cx="3131998" cy="6858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9972" y="0"/>
                    </a:lnTo>
                    <a:lnTo>
                      <a:pt x="0" y="21600"/>
                    </a:lnTo>
                    <a:lnTo>
                      <a:pt x="417" y="21600"/>
                    </a:lnTo>
                    <a:lnTo>
                      <a:pt x="12026" y="9087"/>
                    </a:lnTo>
                    <a:lnTo>
                      <a:pt x="13093" y="908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Triangle">
                <a:extLst>
                  <a:ext uri="{FF2B5EF4-FFF2-40B4-BE49-F238E27FC236}">
                    <a16:creationId xmlns:a16="http://schemas.microsoft.com/office/drawing/2014/main" id="{F0113718-9CC3-63EB-98F4-3823AFDE0199}"/>
                  </a:ext>
                </a:extLst>
              </p:cNvPr>
              <p:cNvSpPr/>
              <p:nvPr/>
            </p:nvSpPr>
            <p:spPr>
              <a:xfrm>
                <a:off x="1743814" y="2885248"/>
                <a:ext cx="154672" cy="317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970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34" name="object 25">
            <a:extLst>
              <a:ext uri="{FF2B5EF4-FFF2-40B4-BE49-F238E27FC236}">
                <a16:creationId xmlns:a16="http://schemas.microsoft.com/office/drawing/2014/main" id="{16F80BC7-8E75-7038-E42C-37B02569DA75}"/>
              </a:ext>
            </a:extLst>
          </p:cNvPr>
          <p:cNvGrpSpPr/>
          <p:nvPr userDrawn="1"/>
        </p:nvGrpSpPr>
        <p:grpSpPr>
          <a:xfrm flipH="1" flipV="1">
            <a:off x="7776693" y="-22860"/>
            <a:ext cx="4429821" cy="6903720"/>
            <a:chOff x="0" y="0"/>
            <a:chExt cx="4429819" cy="6858000"/>
          </a:xfrm>
        </p:grpSpPr>
        <p:sp>
          <p:nvSpPr>
            <p:cNvPr id="35" name="object 26">
              <a:extLst>
                <a:ext uri="{FF2B5EF4-FFF2-40B4-BE49-F238E27FC236}">
                  <a16:creationId xmlns:a16="http://schemas.microsoft.com/office/drawing/2014/main" id="{2F4C09FF-2443-C6A6-0293-21727CD9DDF6}"/>
                </a:ext>
              </a:extLst>
            </p:cNvPr>
            <p:cNvSpPr/>
            <p:nvPr/>
          </p:nvSpPr>
          <p:spPr>
            <a:xfrm>
              <a:off x="-1" y="0"/>
              <a:ext cx="4227031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36" name="object 27">
              <a:extLst>
                <a:ext uri="{FF2B5EF4-FFF2-40B4-BE49-F238E27FC236}">
                  <a16:creationId xmlns:a16="http://schemas.microsoft.com/office/drawing/2014/main" id="{93AD175D-9B65-ECB1-AB70-18D69F7E51E2}"/>
                </a:ext>
              </a:extLst>
            </p:cNvPr>
            <p:cNvGrpSpPr/>
            <p:nvPr/>
          </p:nvGrpSpPr>
          <p:grpSpPr>
            <a:xfrm>
              <a:off x="1297822" y="0"/>
              <a:ext cx="3131998" cy="6858001"/>
              <a:chOff x="0" y="0"/>
              <a:chExt cx="3131997" cy="6858000"/>
            </a:xfrm>
          </p:grpSpPr>
          <p:sp>
            <p:nvSpPr>
              <p:cNvPr id="37" name="Shape">
                <a:extLst>
                  <a:ext uri="{FF2B5EF4-FFF2-40B4-BE49-F238E27FC236}">
                    <a16:creationId xmlns:a16="http://schemas.microsoft.com/office/drawing/2014/main" id="{16B97CA0-C670-864E-80D6-C20C2BE3A3C6}"/>
                  </a:ext>
                </a:extLst>
              </p:cNvPr>
              <p:cNvSpPr/>
              <p:nvPr/>
            </p:nvSpPr>
            <p:spPr>
              <a:xfrm>
                <a:off x="0" y="0"/>
                <a:ext cx="3131998" cy="6858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9972" y="0"/>
                    </a:lnTo>
                    <a:lnTo>
                      <a:pt x="0" y="21600"/>
                    </a:lnTo>
                    <a:lnTo>
                      <a:pt x="417" y="21600"/>
                    </a:lnTo>
                    <a:lnTo>
                      <a:pt x="12026" y="9087"/>
                    </a:lnTo>
                    <a:lnTo>
                      <a:pt x="13093" y="908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8" name="Triangle">
                <a:extLst>
                  <a:ext uri="{FF2B5EF4-FFF2-40B4-BE49-F238E27FC236}">
                    <a16:creationId xmlns:a16="http://schemas.microsoft.com/office/drawing/2014/main" id="{0CC069D4-307E-5CD0-5F29-6261D9A032DB}"/>
                  </a:ext>
                </a:extLst>
              </p:cNvPr>
              <p:cNvSpPr/>
              <p:nvPr/>
            </p:nvSpPr>
            <p:spPr>
              <a:xfrm>
                <a:off x="1743814" y="2885248"/>
                <a:ext cx="154672" cy="317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970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D4F9291D-E240-9EDA-4878-DB0114FF68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18682" y="3090446"/>
            <a:ext cx="5354637" cy="67710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ctr">
              <a:defRPr kumimoji="0" lang="en-US" sz="4400" b="1" spc="-215" normalizeH="0" smtClean="0">
                <a:ln>
                  <a:noFill/>
                </a:ln>
                <a:solidFill>
                  <a:srgbClr val="7FBD42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700" fontAlgn="auto" hangingPunct="0">
              <a:spcBef>
                <a:spcPts val="100"/>
              </a:spcBef>
            </a:pPr>
            <a:r>
              <a:rPr lang="en-US" dirty="0"/>
              <a:t>Section Title</a:t>
            </a:r>
          </a:p>
        </p:txBody>
      </p:sp>
      <p:sp>
        <p:nvSpPr>
          <p:cNvPr id="41" name="object 14">
            <a:extLst>
              <a:ext uri="{FF2B5EF4-FFF2-40B4-BE49-F238E27FC236}">
                <a16:creationId xmlns:a16="http://schemas.microsoft.com/office/drawing/2014/main" id="{E97AA8C1-EF5D-EFD4-7ABE-C4A6F50ADDDE}"/>
              </a:ext>
            </a:extLst>
          </p:cNvPr>
          <p:cNvSpPr/>
          <p:nvPr userDrawn="1"/>
        </p:nvSpPr>
        <p:spPr>
          <a:xfrm>
            <a:off x="9187599" y="5486400"/>
            <a:ext cx="3004401" cy="1088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72" name="object 28">
            <a:extLst>
              <a:ext uri="{FF2B5EF4-FFF2-40B4-BE49-F238E27FC236}">
                <a16:creationId xmlns:a16="http://schemas.microsoft.com/office/drawing/2014/main" id="{712BEEF5-540F-C796-E2E3-8E5BD64BE15A}"/>
              </a:ext>
            </a:extLst>
          </p:cNvPr>
          <p:cNvSpPr txBox="1"/>
          <p:nvPr userDrawn="1"/>
        </p:nvSpPr>
        <p:spPr>
          <a:xfrm>
            <a:off x="10106304" y="6309360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7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5" name="object 6">
            <a:extLst>
              <a:ext uri="{FF2B5EF4-FFF2-40B4-BE49-F238E27FC236}">
                <a16:creationId xmlns:a16="http://schemas.microsoft.com/office/drawing/2014/main" id="{D7A1C2B8-5AEC-D33D-849D-A50D3BAA7F78}"/>
              </a:ext>
            </a:extLst>
          </p:cNvPr>
          <p:cNvSpPr txBox="1"/>
          <p:nvPr userDrawn="1"/>
        </p:nvSpPr>
        <p:spPr>
          <a:xfrm>
            <a:off x="457200" y="457200"/>
            <a:ext cx="3108960" cy="597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pc="-69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9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pc="9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pc="6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pc="-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9144000" y="6581001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 algn="r"/>
            <a:r>
              <a:rPr lang="en-US" sz="1000" dirty="0">
                <a:solidFill>
                  <a:schemeClr val="bg1"/>
                </a:solidFill>
              </a:rPr>
              <a:t>@ 2022 Dynamic Communities</a:t>
            </a:r>
          </a:p>
        </p:txBody>
      </p:sp>
      <p:pic>
        <p:nvPicPr>
          <p:cNvPr id="96" name="Picture 95" descr="Logo&#10;&#10;Description automatically generated with medium confidence">
            <a:extLst>
              <a:ext uri="{FF2B5EF4-FFF2-40B4-BE49-F238E27FC236}">
                <a16:creationId xmlns:a16="http://schemas.microsoft.com/office/drawing/2014/main" id="{FC11CE2B-EFA0-73CE-C9DD-A40146D5EB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0" y="5715670"/>
            <a:ext cx="2468880" cy="5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5463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6F2BC7AB-F7C2-246E-E09F-8F340E96BB55}"/>
              </a:ext>
            </a:extLst>
          </p:cNvPr>
          <p:cNvGrpSpPr/>
          <p:nvPr userDrawn="1"/>
        </p:nvGrpSpPr>
        <p:grpSpPr>
          <a:xfrm>
            <a:off x="6458988" y="-22860"/>
            <a:ext cx="5733012" cy="6903721"/>
            <a:chOff x="5244091" y="-22860"/>
            <a:chExt cx="5733012" cy="6903721"/>
          </a:xfrm>
        </p:grpSpPr>
        <p:sp>
          <p:nvSpPr>
            <p:cNvPr id="32" name="object 3">
              <a:extLst>
                <a:ext uri="{FF2B5EF4-FFF2-40B4-BE49-F238E27FC236}">
                  <a16:creationId xmlns:a16="http://schemas.microsoft.com/office/drawing/2014/main" id="{CB1ED5BC-5640-6437-0B87-7D4477F621DF}"/>
                </a:ext>
              </a:extLst>
            </p:cNvPr>
            <p:cNvSpPr/>
            <p:nvPr userDrawn="1"/>
          </p:nvSpPr>
          <p:spPr>
            <a:xfrm>
              <a:off x="5419176" y="-22860"/>
              <a:ext cx="5557927" cy="6903720"/>
            </a:xfrm>
            <a:prstGeom prst="rect">
              <a:avLst/>
            </a:prstGeom>
            <a:blipFill rotWithShape="1">
              <a:blip r:embed="rId2"/>
              <a:srcRect/>
              <a:stretch>
                <a:fillRect r="-21859"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" name="object 4">
              <a:extLst>
                <a:ext uri="{FF2B5EF4-FFF2-40B4-BE49-F238E27FC236}">
                  <a16:creationId xmlns:a16="http://schemas.microsoft.com/office/drawing/2014/main" id="{32994E8E-2357-50A8-5E19-6A557153D122}"/>
                </a:ext>
              </a:extLst>
            </p:cNvPr>
            <p:cNvSpPr/>
            <p:nvPr userDrawn="1"/>
          </p:nvSpPr>
          <p:spPr>
            <a:xfrm>
              <a:off x="5244091" y="-22860"/>
              <a:ext cx="3131707" cy="69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 dirty="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11440" y="5378069"/>
            <a:ext cx="3620757" cy="289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548640" y="685800"/>
            <a:ext cx="94336" cy="64008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B6F6FFC3-C3DE-0D18-3051-F0A84D2D65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9275" y="1698625"/>
            <a:ext cx="5760720" cy="4310063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  <a:p>
            <a:pPr lvl="0"/>
            <a:r>
              <a:rPr lang="en-US" dirty="0"/>
              <a:t>Item 4</a:t>
            </a:r>
          </a:p>
          <a:p>
            <a:pPr lvl="0"/>
            <a:r>
              <a:rPr lang="en-US" dirty="0"/>
              <a:t>Item 5</a:t>
            </a:r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520" y="640080"/>
            <a:ext cx="5354637" cy="67710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4400" b="1" spc="-215" normalizeH="0" smtClean="0">
                <a:ln>
                  <a:noFill/>
                </a:ln>
                <a:solidFill>
                  <a:srgbClr val="7FBD42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700" fontAlgn="auto" hangingPunct="0">
              <a:spcBef>
                <a:spcPts val="100"/>
              </a:spcBef>
            </a:pPr>
            <a:r>
              <a:rPr lang="en-US" dirty="0"/>
              <a:t>Section Title</a:t>
            </a:r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87136137-281B-665A-436C-2C613DD41CAD}"/>
              </a:ext>
            </a:extLst>
          </p:cNvPr>
          <p:cNvSpPr txBox="1">
            <a:spLocks/>
          </p:cNvSpPr>
          <p:nvPr userDrawn="1"/>
        </p:nvSpPr>
        <p:spPr>
          <a:xfrm>
            <a:off x="7112000" y="5669280"/>
            <a:ext cx="4754986" cy="72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080" indent="12700" algn="r" hangingPunct="1">
              <a:lnSpc>
                <a:spcPct val="110000"/>
              </a:lnSpc>
              <a:spcBef>
                <a:spcPts val="100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8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18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18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18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18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18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6EDAB479-DE0B-E9AF-59A4-075C6DC7B221}"/>
              </a:ext>
            </a:extLst>
          </p:cNvPr>
          <p:cNvSpPr/>
          <p:nvPr userDrawn="1"/>
        </p:nvSpPr>
        <p:spPr>
          <a:xfrm>
            <a:off x="9448800" y="332603"/>
            <a:ext cx="2743200" cy="1095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35" name="object 28">
            <a:extLst>
              <a:ext uri="{FF2B5EF4-FFF2-40B4-BE49-F238E27FC236}">
                <a16:creationId xmlns:a16="http://schemas.microsoft.com/office/drawing/2014/main" id="{768369BC-603E-3C5F-3FFA-EE67A53BC843}"/>
              </a:ext>
            </a:extLst>
          </p:cNvPr>
          <p:cNvSpPr txBox="1"/>
          <p:nvPr userDrawn="1"/>
        </p:nvSpPr>
        <p:spPr>
          <a:xfrm>
            <a:off x="9966960" y="1115025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 algn="r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pc="100" baseline="0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100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7" name="Picture 36" descr="Logo&#10;&#10;Description automatically generated with medium confidence">
            <a:extLst>
              <a:ext uri="{FF2B5EF4-FFF2-40B4-BE49-F238E27FC236}">
                <a16:creationId xmlns:a16="http://schemas.microsoft.com/office/drawing/2014/main" id="{14A38209-398D-A7A0-29FE-C0D3F9753F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080" y="548641"/>
            <a:ext cx="2286000" cy="47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7459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 dirty="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11440" y="5378069"/>
            <a:ext cx="3620757" cy="289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24" y="0"/>
            <a:ext cx="12188952" cy="914400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57200" y="137160"/>
            <a:ext cx="94336" cy="64008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1364" y="164813"/>
            <a:ext cx="8750980" cy="58477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00" b="1" spc="-215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700" fontAlgn="auto" hangingPunct="0">
              <a:spcBef>
                <a:spcPts val="100"/>
              </a:spcBef>
            </a:pPr>
            <a:r>
              <a:rPr lang="en-US" dirty="0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96974"/>
            <a:ext cx="5503985" cy="51390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  <a:p>
            <a:pPr lvl="0"/>
            <a:r>
              <a:rPr lang="en-US" dirty="0"/>
              <a:t>Item 4</a:t>
            </a:r>
          </a:p>
          <a:p>
            <a:pPr lvl="0"/>
            <a:r>
              <a:rPr lang="en-US" dirty="0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595360" y="6309360"/>
            <a:ext cx="3108960" cy="4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00" spc="-69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00" spc="90" dirty="0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00" spc="9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spc="65" dirty="0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00" spc="-25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00" spc="25" dirty="0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376190" y="114300"/>
            <a:ext cx="1828800" cy="685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229873"/>
            <a:ext cx="1600200" cy="330271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675260" y="621538"/>
            <a:ext cx="1371600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 algn="r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00" spc="100" baseline="0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00" spc="100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111">
            <a:extLst>
              <a:ext uri="{FF2B5EF4-FFF2-40B4-BE49-F238E27FC236}">
                <a16:creationId xmlns:a16="http://schemas.microsoft.com/office/drawing/2014/main" id="{A9AC5A4F-CB4B-CD3E-349E-55AC69C9D3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096974"/>
            <a:ext cx="5503985" cy="51390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  <a:p>
            <a:pPr lvl="0"/>
            <a:r>
              <a:rPr lang="en-US" dirty="0"/>
              <a:t>Item 4</a:t>
            </a:r>
          </a:p>
          <a:p>
            <a:pPr lvl="0"/>
            <a:r>
              <a:rPr lang="en-US" dirty="0"/>
              <a:t>Item 5</a:t>
            </a:r>
          </a:p>
        </p:txBody>
      </p:sp>
    </p:spTree>
    <p:extLst>
      <p:ext uri="{BB962C8B-B14F-4D97-AF65-F5344CB8AC3E}">
        <p14:creationId xmlns:p14="http://schemas.microsoft.com/office/powerpoint/2010/main" val="225900826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 dirty="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11440" y="5378069"/>
            <a:ext cx="3620757" cy="289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24" y="0"/>
            <a:ext cx="12188952" cy="914400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57200" y="137160"/>
            <a:ext cx="94336" cy="64008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1364" y="164813"/>
            <a:ext cx="8750980" cy="58477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00" b="1" spc="-215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700" fontAlgn="auto" hangingPunct="0">
              <a:spcBef>
                <a:spcPts val="100"/>
              </a:spcBef>
            </a:pPr>
            <a:r>
              <a:rPr lang="en-US" dirty="0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743350"/>
            <a:ext cx="5503985" cy="4492637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  <a:p>
            <a:pPr lvl="0"/>
            <a:r>
              <a:rPr lang="en-US" dirty="0"/>
              <a:t>Item 4</a:t>
            </a:r>
          </a:p>
          <a:p>
            <a:pPr lvl="0"/>
            <a:r>
              <a:rPr lang="en-US" dirty="0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595360" y="6309360"/>
            <a:ext cx="3108960" cy="4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00" spc="-69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00" spc="90" dirty="0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00" spc="9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spc="65" dirty="0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00" spc="-25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00" spc="25" dirty="0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376190" y="114300"/>
            <a:ext cx="1828800" cy="685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229873"/>
            <a:ext cx="1600200" cy="330271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675260" y="621538"/>
            <a:ext cx="1371600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 algn="r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00" spc="100" baseline="0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00" spc="100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111">
            <a:extLst>
              <a:ext uri="{FF2B5EF4-FFF2-40B4-BE49-F238E27FC236}">
                <a16:creationId xmlns:a16="http://schemas.microsoft.com/office/drawing/2014/main" id="{A9AC5A4F-CB4B-CD3E-349E-55AC69C9D3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743350"/>
            <a:ext cx="5503985" cy="4492638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  <a:p>
            <a:pPr lvl="0"/>
            <a:r>
              <a:rPr lang="en-US" dirty="0"/>
              <a:t>Item 4</a:t>
            </a:r>
          </a:p>
          <a:p>
            <a:pPr lvl="0"/>
            <a:r>
              <a:rPr lang="en-US" dirty="0"/>
              <a:t>Item 5</a:t>
            </a:r>
          </a:p>
        </p:txBody>
      </p:sp>
      <p:sp>
        <p:nvSpPr>
          <p:cNvPr id="5" name="Text Placeholder 111">
            <a:extLst>
              <a:ext uri="{FF2B5EF4-FFF2-40B4-BE49-F238E27FC236}">
                <a16:creationId xmlns:a16="http://schemas.microsoft.com/office/drawing/2014/main" id="{B7BC38AD-B519-D959-F56F-9E9D771B85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8407" y="1105131"/>
            <a:ext cx="5503985" cy="5010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b="1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b="1" dirty="0"/>
              <a:t>Header</a:t>
            </a:r>
            <a:endParaRPr lang="en-US" dirty="0"/>
          </a:p>
        </p:txBody>
      </p:sp>
      <p:sp>
        <p:nvSpPr>
          <p:cNvPr id="6" name="Text Placeholder 111">
            <a:extLst>
              <a:ext uri="{FF2B5EF4-FFF2-40B4-BE49-F238E27FC236}">
                <a16:creationId xmlns:a16="http://schemas.microsoft.com/office/drawing/2014/main" id="{FDE22C46-3CCC-4344-85CA-086CB46037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1120016"/>
            <a:ext cx="5503985" cy="5010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b="1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67057250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 dirty="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11440" y="5378069"/>
            <a:ext cx="3620757" cy="289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24" y="0"/>
            <a:ext cx="12188952" cy="914400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57200" y="137160"/>
            <a:ext cx="94336" cy="64008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1364" y="164813"/>
            <a:ext cx="8750980" cy="58477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00" b="1" spc="-215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700" fontAlgn="auto" hangingPunct="0">
              <a:spcBef>
                <a:spcPts val="100"/>
              </a:spcBef>
            </a:pPr>
            <a:r>
              <a:rPr lang="en-US" dirty="0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96974"/>
            <a:ext cx="11277600" cy="51390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  <a:p>
            <a:pPr lvl="0"/>
            <a:r>
              <a:rPr lang="en-US" dirty="0"/>
              <a:t>Item 4</a:t>
            </a:r>
          </a:p>
          <a:p>
            <a:pPr lvl="0"/>
            <a:r>
              <a:rPr lang="en-US" dirty="0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595360" y="6309360"/>
            <a:ext cx="3108960" cy="4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00" spc="-69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00" spc="90" dirty="0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00" spc="9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spc="65" dirty="0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00" spc="-25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00" spc="25" dirty="0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376190" y="114300"/>
            <a:ext cx="1828800" cy="685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229873"/>
            <a:ext cx="1600200" cy="330271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675260" y="621538"/>
            <a:ext cx="1371600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 algn="r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00" spc="100" baseline="0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00" spc="100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62857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4">
            <a:extLst>
              <a:ext uri="{FF2B5EF4-FFF2-40B4-BE49-F238E27FC236}">
                <a16:creationId xmlns:a16="http://schemas.microsoft.com/office/drawing/2014/main" id="{8C7378A6-45B7-E201-A3CC-DE331C5DE755}"/>
              </a:ext>
            </a:extLst>
          </p:cNvPr>
          <p:cNvSpPr txBox="1"/>
          <p:nvPr userDrawn="1"/>
        </p:nvSpPr>
        <p:spPr>
          <a:xfrm>
            <a:off x="267381" y="6500508"/>
            <a:ext cx="2682240" cy="18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5">
                <a:solidFill>
                  <a:srgbClr val="3C474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@ </a:t>
            </a:r>
            <a:r>
              <a:rPr spc="45"/>
              <a:t>2022 </a:t>
            </a:r>
            <a:r>
              <a:rPr spc="114"/>
              <a:t>Dynamic</a:t>
            </a:r>
            <a:r>
              <a:rPr spc="-125"/>
              <a:t> </a:t>
            </a:r>
            <a:r>
              <a:rPr spc="114"/>
              <a:t>Communities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747D17F-8049-00E0-0D9F-4050CB91654D}"/>
              </a:ext>
            </a:extLst>
          </p:cNvPr>
          <p:cNvSpPr/>
          <p:nvPr/>
        </p:nvSpPr>
        <p:spPr>
          <a:xfrm>
            <a:off x="-30480" y="6051"/>
            <a:ext cx="12252961" cy="6845899"/>
          </a:xfrm>
          <a:prstGeom prst="rect">
            <a:avLst/>
          </a:prstGeom>
          <a:blipFill rotWithShape="1">
            <a:blip r:embed="rId2"/>
            <a:srcRect/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613F70EA-798C-9580-A6E7-E435FE532BCA}"/>
              </a:ext>
            </a:extLst>
          </p:cNvPr>
          <p:cNvSpPr/>
          <p:nvPr userDrawn="1"/>
        </p:nvSpPr>
        <p:spPr>
          <a:xfrm>
            <a:off x="381000" y="274320"/>
            <a:ext cx="11430000" cy="52120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AD904B-F342-5366-3F1C-067299143AE3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@ 2022 Dynamic Communities</a:t>
            </a:r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F132E8A8-2D67-3511-A7BC-67004351E5F6}"/>
              </a:ext>
            </a:extLst>
          </p:cNvPr>
          <p:cNvSpPr txBox="1"/>
          <p:nvPr userDrawn="1"/>
        </p:nvSpPr>
        <p:spPr>
          <a:xfrm>
            <a:off x="457200" y="5669280"/>
            <a:ext cx="3108960" cy="597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pc="-69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9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pc="9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pc="6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pc="-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EC20EE-85F5-15F1-F2A0-879ED7A2A6F2}"/>
              </a:ext>
            </a:extLst>
          </p:cNvPr>
          <p:cNvGrpSpPr/>
          <p:nvPr userDrawn="1"/>
        </p:nvGrpSpPr>
        <p:grpSpPr>
          <a:xfrm>
            <a:off x="9477828" y="5588364"/>
            <a:ext cx="2743200" cy="1095468"/>
            <a:chOff x="9448800" y="332603"/>
            <a:chExt cx="2743200" cy="1095468"/>
          </a:xfrm>
        </p:grpSpPr>
        <p:sp>
          <p:nvSpPr>
            <p:cNvPr id="33" name="object 5">
              <a:extLst>
                <a:ext uri="{FF2B5EF4-FFF2-40B4-BE49-F238E27FC236}">
                  <a16:creationId xmlns:a16="http://schemas.microsoft.com/office/drawing/2014/main" id="{1BF6EC17-A997-F964-1FA8-6AD93CBA0CF2}"/>
                </a:ext>
              </a:extLst>
            </p:cNvPr>
            <p:cNvSpPr/>
            <p:nvPr userDrawn="1"/>
          </p:nvSpPr>
          <p:spPr>
            <a:xfrm>
              <a:off x="9448800" y="332603"/>
              <a:ext cx="2743200" cy="1095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702" y="0"/>
                  </a:lnTo>
                  <a:lnTo>
                    <a:pt x="3365" y="44"/>
                  </a:lnTo>
                  <a:lnTo>
                    <a:pt x="3037" y="174"/>
                  </a:lnTo>
                  <a:lnTo>
                    <a:pt x="2718" y="386"/>
                  </a:lnTo>
                  <a:lnTo>
                    <a:pt x="2410" y="676"/>
                  </a:lnTo>
                  <a:lnTo>
                    <a:pt x="2115" y="1040"/>
                  </a:lnTo>
                  <a:lnTo>
                    <a:pt x="1834" y="1474"/>
                  </a:lnTo>
                  <a:lnTo>
                    <a:pt x="1567" y="1976"/>
                  </a:lnTo>
                  <a:lnTo>
                    <a:pt x="1317" y="2540"/>
                  </a:lnTo>
                  <a:lnTo>
                    <a:pt x="1084" y="3163"/>
                  </a:lnTo>
                  <a:lnTo>
                    <a:pt x="871" y="3842"/>
                  </a:lnTo>
                  <a:lnTo>
                    <a:pt x="677" y="4571"/>
                  </a:lnTo>
                  <a:lnTo>
                    <a:pt x="505" y="5349"/>
                  </a:lnTo>
                  <a:lnTo>
                    <a:pt x="356" y="6170"/>
                  </a:lnTo>
                  <a:lnTo>
                    <a:pt x="232" y="7031"/>
                  </a:lnTo>
                  <a:lnTo>
                    <a:pt x="132" y="7929"/>
                  </a:lnTo>
                  <a:lnTo>
                    <a:pt x="60" y="8859"/>
                  </a:lnTo>
                  <a:lnTo>
                    <a:pt x="15" y="9817"/>
                  </a:lnTo>
                  <a:lnTo>
                    <a:pt x="0" y="10800"/>
                  </a:lnTo>
                  <a:lnTo>
                    <a:pt x="15" y="11783"/>
                  </a:lnTo>
                  <a:lnTo>
                    <a:pt x="60" y="12741"/>
                  </a:lnTo>
                  <a:lnTo>
                    <a:pt x="132" y="13671"/>
                  </a:lnTo>
                  <a:lnTo>
                    <a:pt x="232" y="14569"/>
                  </a:lnTo>
                  <a:lnTo>
                    <a:pt x="356" y="15430"/>
                  </a:lnTo>
                  <a:lnTo>
                    <a:pt x="505" y="16251"/>
                  </a:lnTo>
                  <a:lnTo>
                    <a:pt x="677" y="17028"/>
                  </a:lnTo>
                  <a:lnTo>
                    <a:pt x="871" y="17758"/>
                  </a:lnTo>
                  <a:lnTo>
                    <a:pt x="1084" y="18437"/>
                  </a:lnTo>
                  <a:lnTo>
                    <a:pt x="1317" y="19060"/>
                  </a:lnTo>
                  <a:lnTo>
                    <a:pt x="1567" y="19624"/>
                  </a:lnTo>
                  <a:lnTo>
                    <a:pt x="1834" y="20126"/>
                  </a:lnTo>
                  <a:lnTo>
                    <a:pt x="2115" y="20560"/>
                  </a:lnTo>
                  <a:lnTo>
                    <a:pt x="2410" y="20924"/>
                  </a:lnTo>
                  <a:lnTo>
                    <a:pt x="2718" y="21214"/>
                  </a:lnTo>
                  <a:lnTo>
                    <a:pt x="3037" y="21426"/>
                  </a:lnTo>
                  <a:lnTo>
                    <a:pt x="3365" y="21556"/>
                  </a:lnTo>
                  <a:lnTo>
                    <a:pt x="370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3DBA4FA8-119E-B8B0-CBE1-38EF921DA304}"/>
                </a:ext>
              </a:extLst>
            </p:cNvPr>
            <p:cNvSpPr txBox="1"/>
            <p:nvPr userDrawn="1"/>
          </p:nvSpPr>
          <p:spPr>
            <a:xfrm>
              <a:off x="9966960" y="1115025"/>
              <a:ext cx="1980593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indent="12700" algn="r">
                <a:spcBef>
                  <a:spcPts val="100"/>
                </a:spcBef>
                <a:defRPr sz="1200" spc="140">
                  <a:solidFill>
                    <a:srgbClr val="252F35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pc="100" baseline="0" dirty="0">
                  <a:latin typeface="Poppins" panose="00000500000000000000" pitchFamily="2" charset="0"/>
                  <a:cs typeface="Poppins" panose="00000500000000000000" pitchFamily="2" charset="0"/>
                </a:rPr>
                <a:t>For Users, By Users</a:t>
              </a:r>
              <a:endParaRPr spc="100" baseline="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35" name="Picture 3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046028F5-24D2-822C-BC63-4B6DF798C5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4080" y="548641"/>
              <a:ext cx="2286000" cy="4718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17623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5" r:id="rId6"/>
    <p:sldLayoutId id="2147483666" r:id="rId7"/>
    <p:sldLayoutId id="2147483667" r:id="rId8"/>
    <p:sldLayoutId id="2147483663" r:id="rId9"/>
    <p:sldLayoutId id="2147483662" r:id="rId10"/>
    <p:sldLayoutId id="2147483668" r:id="rId11"/>
    <p:sldLayoutId id="2147483655" r:id="rId12"/>
    <p:sldLayoutId id="2147483664" r:id="rId13"/>
  </p:sldLayoutIdLst>
  <p:transition spd="med"/>
  <p:hf sldNum="0" hd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7FBD42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7FBD42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7FBD42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7FBD42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7FBD42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7FBD42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7FBD42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7FBD42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7FBD42"/>
          </a:solidFill>
          <a:uFillTx/>
          <a:latin typeface="Verdana"/>
          <a:ea typeface="Verdana"/>
          <a:cs typeface="Verdana"/>
          <a:sym typeface="Verdana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soft.com/en-us/trustcenter/Security/AzureSecurity" TargetMode="External"/><Relationship Id="rId3" Type="http://schemas.openxmlformats.org/officeDocument/2006/relationships/hyperlink" Target="https://docs.microsoft.com/en-us/azure/logic-apps/quickstart-create-logic-apps-with-visual-studio" TargetMode="External"/><Relationship Id="rId7" Type="http://schemas.openxmlformats.org/officeDocument/2006/relationships/hyperlink" Target="https://wikipedia.org/wiki/Data_at_rest#Encryption" TargetMode="External"/><Relationship Id="rId2" Type="http://schemas.openxmlformats.org/officeDocument/2006/relationships/hyperlink" Target="https://docs.microsoft.com/en-us/azure/logic-apps/quickstart-create-logic-apps-visual-studio-code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ortal.azure.com/" TargetMode="External"/><Relationship Id="rId5" Type="http://schemas.openxmlformats.org/officeDocument/2006/relationships/hyperlink" Target="https://admin.flow.microsoft.com/" TargetMode="External"/><Relationship Id="rId10" Type="http://schemas.openxmlformats.org/officeDocument/2006/relationships/hyperlink" Target="https://azure.microsoft.com/blog/azure-audit-logs-ux-refresh/" TargetMode="External"/><Relationship Id="rId4" Type="http://schemas.openxmlformats.org/officeDocument/2006/relationships/hyperlink" Target="https://docs.microsoft.com/en-us/azure/logic-apps/logic-apps-azure-resource-manager-templates-overview" TargetMode="External"/><Relationship Id="rId9" Type="http://schemas.openxmlformats.org/officeDocument/2006/relationships/hyperlink" Target="https://azure.microsoft.com/services/security-center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soft.com/en-us/trustcenter/Security/AzureSecurity" TargetMode="External"/><Relationship Id="rId3" Type="http://schemas.openxmlformats.org/officeDocument/2006/relationships/hyperlink" Target="https://docs.microsoft.com/en-us/azure/logic-apps/quickstart-create-logic-apps-with-visual-studio" TargetMode="External"/><Relationship Id="rId7" Type="http://schemas.openxmlformats.org/officeDocument/2006/relationships/hyperlink" Target="https://wikipedia.org/wiki/Data_at_rest#Encryption" TargetMode="External"/><Relationship Id="rId2" Type="http://schemas.openxmlformats.org/officeDocument/2006/relationships/hyperlink" Target="https://docs.microsoft.com/en-us/azure/logic-apps/quickstart-create-logic-apps-visual-studio-code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ortal.azure.com/" TargetMode="External"/><Relationship Id="rId5" Type="http://schemas.openxmlformats.org/officeDocument/2006/relationships/hyperlink" Target="https://admin.flow.microsoft.com/" TargetMode="External"/><Relationship Id="rId10" Type="http://schemas.openxmlformats.org/officeDocument/2006/relationships/hyperlink" Target="https://azure.microsoft.com/blog/azure-audit-logs-ux-refresh/" TargetMode="External"/><Relationship Id="rId4" Type="http://schemas.openxmlformats.org/officeDocument/2006/relationships/hyperlink" Target="https://docs.microsoft.com/en-us/azure/logic-apps/logic-apps-azure-resource-manager-templates-overview" TargetMode="External"/><Relationship Id="rId9" Type="http://schemas.openxmlformats.org/officeDocument/2006/relationships/hyperlink" Target="https://azure.microsoft.com/services/security-center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soft.com/en-us/trustcenter/Security/AzureSecurity" TargetMode="External"/><Relationship Id="rId3" Type="http://schemas.openxmlformats.org/officeDocument/2006/relationships/hyperlink" Target="https://docs.microsoft.com/en-us/azure/logic-apps/quickstart-create-logic-apps-with-visual-studio" TargetMode="External"/><Relationship Id="rId7" Type="http://schemas.openxmlformats.org/officeDocument/2006/relationships/hyperlink" Target="https://wikipedia.org/wiki/Data_at_rest#Encryption" TargetMode="External"/><Relationship Id="rId2" Type="http://schemas.openxmlformats.org/officeDocument/2006/relationships/hyperlink" Target="https://docs.microsoft.com/en-us/azure/logic-apps/quickstart-create-logic-apps-visual-studio-code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ortal.azure.com/" TargetMode="External"/><Relationship Id="rId5" Type="http://schemas.openxmlformats.org/officeDocument/2006/relationships/hyperlink" Target="https://admin.flow.microsoft.com/" TargetMode="External"/><Relationship Id="rId10" Type="http://schemas.openxmlformats.org/officeDocument/2006/relationships/hyperlink" Target="https://azure.microsoft.com/blog/azure-audit-logs-ux-refresh/" TargetMode="External"/><Relationship Id="rId4" Type="http://schemas.openxmlformats.org/officeDocument/2006/relationships/hyperlink" Target="https://docs.microsoft.com/en-us/azure/logic-apps/logic-apps-azure-resource-manager-templates-overview" TargetMode="External"/><Relationship Id="rId9" Type="http://schemas.openxmlformats.org/officeDocument/2006/relationships/hyperlink" Target="https://azure.microsoft.com/services/security-center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soft.com/en-us/trustcenter/Security/AzureSecurity" TargetMode="External"/><Relationship Id="rId3" Type="http://schemas.openxmlformats.org/officeDocument/2006/relationships/hyperlink" Target="https://docs.microsoft.com/en-us/azure/logic-apps/quickstart-create-logic-apps-with-visual-studio" TargetMode="External"/><Relationship Id="rId7" Type="http://schemas.openxmlformats.org/officeDocument/2006/relationships/hyperlink" Target="https://wikipedia.org/wiki/Data_at_rest#Encryption" TargetMode="External"/><Relationship Id="rId2" Type="http://schemas.openxmlformats.org/officeDocument/2006/relationships/hyperlink" Target="https://docs.microsoft.com/en-us/azure/logic-apps/quickstart-create-logic-apps-visual-studio-code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ortal.azure.com/" TargetMode="External"/><Relationship Id="rId5" Type="http://schemas.openxmlformats.org/officeDocument/2006/relationships/hyperlink" Target="https://admin.flow.microsoft.com/" TargetMode="External"/><Relationship Id="rId10" Type="http://schemas.openxmlformats.org/officeDocument/2006/relationships/hyperlink" Target="https://azure.microsoft.com/blog/azure-audit-logs-ux-refresh/" TargetMode="External"/><Relationship Id="rId4" Type="http://schemas.openxmlformats.org/officeDocument/2006/relationships/hyperlink" Target="https://docs.microsoft.com/en-us/azure/logic-apps/logic-apps-azure-resource-manager-templates-overview" TargetMode="External"/><Relationship Id="rId9" Type="http://schemas.openxmlformats.org/officeDocument/2006/relationships/hyperlink" Target="https://azure.microsoft.com/services/security-center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soft.com/en-us/trustcenter/Security/AzureSecurity" TargetMode="External"/><Relationship Id="rId3" Type="http://schemas.openxmlformats.org/officeDocument/2006/relationships/hyperlink" Target="https://docs.microsoft.com/en-us/azure/logic-apps/quickstart-create-logic-apps-with-visual-studio" TargetMode="External"/><Relationship Id="rId7" Type="http://schemas.openxmlformats.org/officeDocument/2006/relationships/hyperlink" Target="https://wikipedia.org/wiki/Data_at_rest#Encryption" TargetMode="External"/><Relationship Id="rId2" Type="http://schemas.openxmlformats.org/officeDocument/2006/relationships/hyperlink" Target="https://docs.microsoft.com/en-us/azure/logic-apps/quickstart-create-logic-apps-visual-studio-code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ortal.azure.com/" TargetMode="External"/><Relationship Id="rId5" Type="http://schemas.openxmlformats.org/officeDocument/2006/relationships/hyperlink" Target="https://admin.flow.microsoft.com/" TargetMode="External"/><Relationship Id="rId10" Type="http://schemas.openxmlformats.org/officeDocument/2006/relationships/hyperlink" Target="https://azure.microsoft.com/blog/azure-audit-logs-ux-refresh/" TargetMode="External"/><Relationship Id="rId4" Type="http://schemas.openxmlformats.org/officeDocument/2006/relationships/hyperlink" Target="https://docs.microsoft.com/en-us/azure/logic-apps/logic-apps-azure-resource-manager-templates-overview" TargetMode="External"/><Relationship Id="rId9" Type="http://schemas.openxmlformats.org/officeDocument/2006/relationships/hyperlink" Target="https://azure.microsoft.com/services/security-center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soft.com/en-us/trustcenter/Security/AzureSecurity" TargetMode="External"/><Relationship Id="rId3" Type="http://schemas.openxmlformats.org/officeDocument/2006/relationships/hyperlink" Target="https://docs.microsoft.com/en-us/azure/logic-apps/quickstart-create-logic-apps-with-visual-studio" TargetMode="External"/><Relationship Id="rId7" Type="http://schemas.openxmlformats.org/officeDocument/2006/relationships/hyperlink" Target="https://wikipedia.org/wiki/Data_at_rest#Encryption" TargetMode="External"/><Relationship Id="rId2" Type="http://schemas.openxmlformats.org/officeDocument/2006/relationships/hyperlink" Target="https://docs.microsoft.com/en-us/azure/logic-apps/quickstart-create-logic-apps-visual-studio-code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ortal.azure.com/" TargetMode="External"/><Relationship Id="rId5" Type="http://schemas.openxmlformats.org/officeDocument/2006/relationships/hyperlink" Target="https://admin.flow.microsoft.com/" TargetMode="External"/><Relationship Id="rId10" Type="http://schemas.openxmlformats.org/officeDocument/2006/relationships/hyperlink" Target="https://azure.microsoft.com/blog/azure-audit-logs-ux-refresh/" TargetMode="External"/><Relationship Id="rId4" Type="http://schemas.openxmlformats.org/officeDocument/2006/relationships/hyperlink" Target="https://docs.microsoft.com/en-us/azure/logic-apps/logic-apps-azure-resource-manager-templates-overview" TargetMode="External"/><Relationship Id="rId9" Type="http://schemas.openxmlformats.org/officeDocument/2006/relationships/hyperlink" Target="https://azure.microsoft.com/services/security-center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soft.com/en-us/trustcenter/Security/AzureSecurity" TargetMode="External"/><Relationship Id="rId3" Type="http://schemas.openxmlformats.org/officeDocument/2006/relationships/hyperlink" Target="https://docs.microsoft.com/en-us/azure/logic-apps/quickstart-create-logic-apps-with-visual-studio" TargetMode="External"/><Relationship Id="rId7" Type="http://schemas.openxmlformats.org/officeDocument/2006/relationships/hyperlink" Target="https://wikipedia.org/wiki/Data_at_rest#Encryption" TargetMode="External"/><Relationship Id="rId2" Type="http://schemas.openxmlformats.org/officeDocument/2006/relationships/hyperlink" Target="https://docs.microsoft.com/en-us/azure/logic-apps/quickstart-create-logic-apps-visual-studio-code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ortal.azure.com/" TargetMode="External"/><Relationship Id="rId5" Type="http://schemas.openxmlformats.org/officeDocument/2006/relationships/hyperlink" Target="https://admin.flow.microsoft.com/" TargetMode="External"/><Relationship Id="rId10" Type="http://schemas.openxmlformats.org/officeDocument/2006/relationships/hyperlink" Target="https://azure.microsoft.com/blog/azure-audit-logs-ux-refresh/" TargetMode="External"/><Relationship Id="rId4" Type="http://schemas.openxmlformats.org/officeDocument/2006/relationships/hyperlink" Target="https://docs.microsoft.com/en-us/azure/logic-apps/logic-apps-azure-resource-manager-templates-overview" TargetMode="External"/><Relationship Id="rId9" Type="http://schemas.openxmlformats.org/officeDocument/2006/relationships/hyperlink" Target="https://azure.microsoft.com/services/security-center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soft.com/en-us/trustcenter/Security/AzureSecurity" TargetMode="External"/><Relationship Id="rId3" Type="http://schemas.openxmlformats.org/officeDocument/2006/relationships/hyperlink" Target="https://docs.microsoft.com/en-us/azure/logic-apps/quickstart-create-logic-apps-with-visual-studio" TargetMode="External"/><Relationship Id="rId7" Type="http://schemas.openxmlformats.org/officeDocument/2006/relationships/hyperlink" Target="https://wikipedia.org/wiki/Data_at_rest#Encryption" TargetMode="External"/><Relationship Id="rId2" Type="http://schemas.openxmlformats.org/officeDocument/2006/relationships/hyperlink" Target="https://docs.microsoft.com/en-us/azure/logic-apps/quickstart-create-logic-apps-visual-studio-code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ortal.azure.com/" TargetMode="External"/><Relationship Id="rId5" Type="http://schemas.openxmlformats.org/officeDocument/2006/relationships/hyperlink" Target="https://admin.flow.microsoft.com/" TargetMode="External"/><Relationship Id="rId10" Type="http://schemas.openxmlformats.org/officeDocument/2006/relationships/hyperlink" Target="https://azure.microsoft.com/blog/azure-audit-logs-ux-refresh/" TargetMode="External"/><Relationship Id="rId4" Type="http://schemas.openxmlformats.org/officeDocument/2006/relationships/hyperlink" Target="https://docs.microsoft.com/en-us/azure/logic-apps/logic-apps-azure-resource-manager-templates-overview" TargetMode="External"/><Relationship Id="rId9" Type="http://schemas.openxmlformats.org/officeDocument/2006/relationships/hyperlink" Target="https://azure.microsoft.com/services/security-cente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nclouse@envistacorp.com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atomicax.com/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soft.com/en-us/trustcenter/Security/AzureSecurity" TargetMode="External"/><Relationship Id="rId3" Type="http://schemas.openxmlformats.org/officeDocument/2006/relationships/hyperlink" Target="https://docs.microsoft.com/en-us/azure/logic-apps/quickstart-create-logic-apps-with-visual-studio" TargetMode="External"/><Relationship Id="rId7" Type="http://schemas.openxmlformats.org/officeDocument/2006/relationships/hyperlink" Target="https://wikipedia.org/wiki/Data_at_rest#Encryption" TargetMode="External"/><Relationship Id="rId2" Type="http://schemas.openxmlformats.org/officeDocument/2006/relationships/hyperlink" Target="https://docs.microsoft.com/en-us/azure/logic-apps/quickstart-create-logic-apps-visual-studio-code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ortal.azure.com/" TargetMode="External"/><Relationship Id="rId5" Type="http://schemas.openxmlformats.org/officeDocument/2006/relationships/hyperlink" Target="https://admin.flow.microsoft.com/" TargetMode="External"/><Relationship Id="rId10" Type="http://schemas.openxmlformats.org/officeDocument/2006/relationships/hyperlink" Target="https://azure.microsoft.com/blog/azure-audit-logs-ux-refresh/" TargetMode="External"/><Relationship Id="rId4" Type="http://schemas.openxmlformats.org/officeDocument/2006/relationships/hyperlink" Target="https://docs.microsoft.com/en-us/azure/logic-apps/logic-apps-azure-resource-manager-templates-overview" TargetMode="External"/><Relationship Id="rId9" Type="http://schemas.openxmlformats.org/officeDocument/2006/relationships/hyperlink" Target="https://azure.microsoft.com/services/security-center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soft.com/en-us/trustcenter/Security/AzureSecurity" TargetMode="External"/><Relationship Id="rId3" Type="http://schemas.openxmlformats.org/officeDocument/2006/relationships/hyperlink" Target="https://docs.microsoft.com/en-us/azure/logic-apps/quickstart-create-logic-apps-with-visual-studio" TargetMode="External"/><Relationship Id="rId7" Type="http://schemas.openxmlformats.org/officeDocument/2006/relationships/hyperlink" Target="https://wikipedia.org/wiki/Data_at_rest#Encryption" TargetMode="External"/><Relationship Id="rId2" Type="http://schemas.openxmlformats.org/officeDocument/2006/relationships/hyperlink" Target="https://docs.microsoft.com/en-us/azure/logic-apps/quickstart-create-logic-apps-visual-studio-code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ortal.azure.com/" TargetMode="External"/><Relationship Id="rId5" Type="http://schemas.openxmlformats.org/officeDocument/2006/relationships/hyperlink" Target="https://admin.flow.microsoft.com/" TargetMode="External"/><Relationship Id="rId10" Type="http://schemas.openxmlformats.org/officeDocument/2006/relationships/hyperlink" Target="https://azure.microsoft.com/blog/azure-audit-logs-ux-refresh/" TargetMode="External"/><Relationship Id="rId4" Type="http://schemas.openxmlformats.org/officeDocument/2006/relationships/hyperlink" Target="https://docs.microsoft.com/en-us/azure/logic-apps/logic-apps-azure-resource-manager-templates-overview" TargetMode="External"/><Relationship Id="rId9" Type="http://schemas.openxmlformats.org/officeDocument/2006/relationships/hyperlink" Target="https://azure.microsoft.com/services/security-center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soft.com/en-us/trustcenter/Security/AzureSecurity" TargetMode="External"/><Relationship Id="rId3" Type="http://schemas.openxmlformats.org/officeDocument/2006/relationships/hyperlink" Target="https://docs.microsoft.com/en-us/azure/logic-apps/quickstart-create-logic-apps-with-visual-studio" TargetMode="External"/><Relationship Id="rId7" Type="http://schemas.openxmlformats.org/officeDocument/2006/relationships/hyperlink" Target="https://wikipedia.org/wiki/Data_at_rest#Encryption" TargetMode="External"/><Relationship Id="rId2" Type="http://schemas.openxmlformats.org/officeDocument/2006/relationships/hyperlink" Target="https://docs.microsoft.com/en-us/azure/logic-apps/quickstart-create-logic-apps-visual-studio-code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ortal.azure.com/" TargetMode="External"/><Relationship Id="rId5" Type="http://schemas.openxmlformats.org/officeDocument/2006/relationships/hyperlink" Target="https://admin.flow.microsoft.com/" TargetMode="External"/><Relationship Id="rId10" Type="http://schemas.openxmlformats.org/officeDocument/2006/relationships/hyperlink" Target="https://azure.microsoft.com/blog/azure-audit-logs-ux-refresh/" TargetMode="External"/><Relationship Id="rId4" Type="http://schemas.openxmlformats.org/officeDocument/2006/relationships/hyperlink" Target="https://docs.microsoft.com/en-us/azure/logic-apps/logic-apps-azure-resource-manager-templates-overview" TargetMode="External"/><Relationship Id="rId9" Type="http://schemas.openxmlformats.org/officeDocument/2006/relationships/hyperlink" Target="https://azure.microsoft.com/services/security-center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soft.com/en-us/trustcenter/Security/AzureSecurity" TargetMode="External"/><Relationship Id="rId3" Type="http://schemas.openxmlformats.org/officeDocument/2006/relationships/hyperlink" Target="https://docs.microsoft.com/en-us/azure/logic-apps/quickstart-create-logic-apps-with-visual-studio" TargetMode="External"/><Relationship Id="rId7" Type="http://schemas.openxmlformats.org/officeDocument/2006/relationships/hyperlink" Target="https://wikipedia.org/wiki/Data_at_rest#Encryption" TargetMode="External"/><Relationship Id="rId2" Type="http://schemas.openxmlformats.org/officeDocument/2006/relationships/hyperlink" Target="https://docs.microsoft.com/en-us/azure/logic-apps/quickstart-create-logic-apps-visual-studio-code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ortal.azure.com/" TargetMode="External"/><Relationship Id="rId5" Type="http://schemas.openxmlformats.org/officeDocument/2006/relationships/hyperlink" Target="https://admin.flow.microsoft.com/" TargetMode="External"/><Relationship Id="rId10" Type="http://schemas.openxmlformats.org/officeDocument/2006/relationships/hyperlink" Target="https://azure.microsoft.com/blog/azure-audit-logs-ux-refresh/" TargetMode="External"/><Relationship Id="rId4" Type="http://schemas.openxmlformats.org/officeDocument/2006/relationships/hyperlink" Target="https://docs.microsoft.com/en-us/azure/logic-apps/logic-apps-azure-resource-manager-templates-overview" TargetMode="External"/><Relationship Id="rId9" Type="http://schemas.openxmlformats.org/officeDocument/2006/relationships/hyperlink" Target="https://azure.microsoft.com/services/security-center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soft.com/en-us/trustcenter/Security/AzureSecurity" TargetMode="External"/><Relationship Id="rId3" Type="http://schemas.openxmlformats.org/officeDocument/2006/relationships/hyperlink" Target="https://docs.microsoft.com/en-us/azure/logic-apps/quickstart-create-logic-apps-with-visual-studio" TargetMode="External"/><Relationship Id="rId7" Type="http://schemas.openxmlformats.org/officeDocument/2006/relationships/hyperlink" Target="https://wikipedia.org/wiki/Data_at_rest#Encryption" TargetMode="External"/><Relationship Id="rId2" Type="http://schemas.openxmlformats.org/officeDocument/2006/relationships/hyperlink" Target="https://docs.microsoft.com/en-us/azure/logic-apps/quickstart-create-logic-apps-visual-studio-code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ortal.azure.com/" TargetMode="External"/><Relationship Id="rId5" Type="http://schemas.openxmlformats.org/officeDocument/2006/relationships/hyperlink" Target="https://admin.flow.microsoft.com/" TargetMode="External"/><Relationship Id="rId10" Type="http://schemas.openxmlformats.org/officeDocument/2006/relationships/hyperlink" Target="https://azure.microsoft.com/blog/azure-audit-logs-ux-refresh/" TargetMode="External"/><Relationship Id="rId4" Type="http://schemas.openxmlformats.org/officeDocument/2006/relationships/hyperlink" Target="https://docs.microsoft.com/en-us/azure/logic-apps/logic-apps-azure-resource-manager-templates-overview" TargetMode="External"/><Relationship Id="rId9" Type="http://schemas.openxmlformats.org/officeDocument/2006/relationships/hyperlink" Target="https://azure.microsoft.com/services/security-center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logic-apps/monitor-logic-apps-log-analytics" TargetMode="External"/><Relationship Id="rId13" Type="http://schemas.openxmlformats.org/officeDocument/2006/relationships/hyperlink" Target="https://learn.microsoft.com/en-us/powershell/module/az.logicapp" TargetMode="External"/><Relationship Id="rId3" Type="http://schemas.openxmlformats.org/officeDocument/2006/relationships/hyperlink" Target="https://learn.microsoft.com/en-us/connectors/connector-reference/connector-reference-logicapps-connectors" TargetMode="External"/><Relationship Id="rId7" Type="http://schemas.openxmlformats.org/officeDocument/2006/relationships/hyperlink" Target="https://learn.microsoft.com/en-us/azure/logic-apps/quickstart-create-first-logic-app-workflow" TargetMode="External"/><Relationship Id="rId12" Type="http://schemas.openxmlformats.org/officeDocument/2006/relationships/hyperlink" Target="https://learn.microsoft.com/en-us/rest/api/logic/" TargetMode="External"/><Relationship Id="rId2" Type="http://schemas.openxmlformats.org/officeDocument/2006/relationships/hyperlink" Target="https://learn.microsoft.com/en-us/azure/azure-functions/functions-triggers-bindings#supported-binding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learn.microsoft.com/en-us/azure/azure-monitor/app/app-insights-overview" TargetMode="External"/><Relationship Id="rId11" Type="http://schemas.openxmlformats.org/officeDocument/2006/relationships/hyperlink" Target="https://learn.microsoft.com/en-us/visualstudio/azure/vs-azure-tools-resources-managing-with-cloud-explorer" TargetMode="External"/><Relationship Id="rId5" Type="http://schemas.openxmlformats.org/officeDocument/2006/relationships/hyperlink" Target="https://learn.microsoft.com/en-us/connectors/custom-connectors/" TargetMode="External"/><Relationship Id="rId15" Type="http://schemas.openxmlformats.org/officeDocument/2006/relationships/hyperlink" Target="https://learn.microsoft.com/en-us/azure/azure-functions/functions-kubernetes-keda" TargetMode="External"/><Relationship Id="rId10" Type="http://schemas.openxmlformats.org/officeDocument/2006/relationships/hyperlink" Target="https://learn.microsoft.com/en-us/azure/azure-functions/durable/durable-functions-http-api" TargetMode="External"/><Relationship Id="rId4" Type="http://schemas.openxmlformats.org/officeDocument/2006/relationships/hyperlink" Target="https://learn.microsoft.com/en-us/azure/logic-apps/logic-apps-enterprise-integration-overview" TargetMode="External"/><Relationship Id="rId9" Type="http://schemas.openxmlformats.org/officeDocument/2006/relationships/hyperlink" Target="https://learn.microsoft.com/en-us/azure/logic-apps/healthy-unhealthy-resource" TargetMode="External"/><Relationship Id="rId14" Type="http://schemas.openxmlformats.org/officeDocument/2006/relationships/hyperlink" Target="https://learn.microsoft.com/en-us/azure/logic-apps/manage-logic-apps-with-visual-studio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logic-apps/monitor-logic-apps-log-analytics" TargetMode="External"/><Relationship Id="rId13" Type="http://schemas.openxmlformats.org/officeDocument/2006/relationships/hyperlink" Target="https://learn.microsoft.com/en-us/powershell/module/az.logicapp" TargetMode="External"/><Relationship Id="rId3" Type="http://schemas.openxmlformats.org/officeDocument/2006/relationships/hyperlink" Target="https://learn.microsoft.com/en-us/connectors/connector-reference/connector-reference-logicapps-connectors" TargetMode="External"/><Relationship Id="rId7" Type="http://schemas.openxmlformats.org/officeDocument/2006/relationships/hyperlink" Target="https://learn.microsoft.com/en-us/azure/logic-apps/quickstart-create-first-logic-app-workflow" TargetMode="External"/><Relationship Id="rId12" Type="http://schemas.openxmlformats.org/officeDocument/2006/relationships/hyperlink" Target="https://learn.microsoft.com/en-us/rest/api/logic/" TargetMode="External"/><Relationship Id="rId2" Type="http://schemas.openxmlformats.org/officeDocument/2006/relationships/hyperlink" Target="https://learn.microsoft.com/en-us/azure/azure-functions/functions-triggers-bindings#supported-binding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learn.microsoft.com/en-us/azure/azure-monitor/app/app-insights-overview" TargetMode="External"/><Relationship Id="rId11" Type="http://schemas.openxmlformats.org/officeDocument/2006/relationships/hyperlink" Target="https://learn.microsoft.com/en-us/visualstudio/azure/vs-azure-tools-resources-managing-with-cloud-explorer" TargetMode="External"/><Relationship Id="rId5" Type="http://schemas.openxmlformats.org/officeDocument/2006/relationships/hyperlink" Target="https://learn.microsoft.com/en-us/connectors/custom-connectors/" TargetMode="External"/><Relationship Id="rId15" Type="http://schemas.openxmlformats.org/officeDocument/2006/relationships/hyperlink" Target="https://learn.microsoft.com/en-us/azure/azure-functions/functions-kubernetes-keda" TargetMode="External"/><Relationship Id="rId10" Type="http://schemas.openxmlformats.org/officeDocument/2006/relationships/hyperlink" Target="https://learn.microsoft.com/en-us/azure/azure-functions/durable/durable-functions-http-api" TargetMode="External"/><Relationship Id="rId4" Type="http://schemas.openxmlformats.org/officeDocument/2006/relationships/hyperlink" Target="https://learn.microsoft.com/en-us/azure/logic-apps/logic-apps-enterprise-integration-overview" TargetMode="External"/><Relationship Id="rId9" Type="http://schemas.openxmlformats.org/officeDocument/2006/relationships/hyperlink" Target="https://learn.microsoft.com/en-us/azure/logic-apps/healthy-unhealthy-resource" TargetMode="External"/><Relationship Id="rId14" Type="http://schemas.openxmlformats.org/officeDocument/2006/relationships/hyperlink" Target="https://learn.microsoft.com/en-us/azure/logic-apps/manage-logic-apps-with-visual-studio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logic-apps/monitor-logic-apps-log-analytics" TargetMode="External"/><Relationship Id="rId13" Type="http://schemas.openxmlformats.org/officeDocument/2006/relationships/hyperlink" Target="https://learn.microsoft.com/en-us/powershell/module/az.logicapp" TargetMode="External"/><Relationship Id="rId3" Type="http://schemas.openxmlformats.org/officeDocument/2006/relationships/hyperlink" Target="https://learn.microsoft.com/en-us/connectors/connector-reference/connector-reference-logicapps-connectors" TargetMode="External"/><Relationship Id="rId7" Type="http://schemas.openxmlformats.org/officeDocument/2006/relationships/hyperlink" Target="https://learn.microsoft.com/en-us/azure/logic-apps/quickstart-create-first-logic-app-workflow" TargetMode="External"/><Relationship Id="rId12" Type="http://schemas.openxmlformats.org/officeDocument/2006/relationships/hyperlink" Target="https://learn.microsoft.com/en-us/rest/api/logic/" TargetMode="External"/><Relationship Id="rId2" Type="http://schemas.openxmlformats.org/officeDocument/2006/relationships/hyperlink" Target="https://learn.microsoft.com/en-us/azure/azure-functions/functions-triggers-bindings#supported-binding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learn.microsoft.com/en-us/azure/azure-monitor/app/app-insights-overview" TargetMode="External"/><Relationship Id="rId11" Type="http://schemas.openxmlformats.org/officeDocument/2006/relationships/hyperlink" Target="https://learn.microsoft.com/en-us/visualstudio/azure/vs-azure-tools-resources-managing-with-cloud-explorer" TargetMode="External"/><Relationship Id="rId5" Type="http://schemas.openxmlformats.org/officeDocument/2006/relationships/hyperlink" Target="https://learn.microsoft.com/en-us/connectors/custom-connectors/" TargetMode="External"/><Relationship Id="rId15" Type="http://schemas.openxmlformats.org/officeDocument/2006/relationships/hyperlink" Target="https://learn.microsoft.com/en-us/azure/azure-functions/functions-kubernetes-keda" TargetMode="External"/><Relationship Id="rId10" Type="http://schemas.openxmlformats.org/officeDocument/2006/relationships/hyperlink" Target="https://learn.microsoft.com/en-us/azure/azure-functions/durable/durable-functions-http-api" TargetMode="External"/><Relationship Id="rId4" Type="http://schemas.openxmlformats.org/officeDocument/2006/relationships/hyperlink" Target="https://learn.microsoft.com/en-us/azure/logic-apps/logic-apps-enterprise-integration-overview" TargetMode="External"/><Relationship Id="rId9" Type="http://schemas.openxmlformats.org/officeDocument/2006/relationships/hyperlink" Target="https://learn.microsoft.com/en-us/azure/logic-apps/healthy-unhealthy-resource" TargetMode="External"/><Relationship Id="rId14" Type="http://schemas.openxmlformats.org/officeDocument/2006/relationships/hyperlink" Target="https://learn.microsoft.com/en-us/azure/logic-apps/manage-logic-apps-with-visual-studio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logic-apps/monitor-logic-apps-log-analytics" TargetMode="External"/><Relationship Id="rId13" Type="http://schemas.openxmlformats.org/officeDocument/2006/relationships/hyperlink" Target="https://learn.microsoft.com/en-us/powershell/module/az.logicapp" TargetMode="External"/><Relationship Id="rId3" Type="http://schemas.openxmlformats.org/officeDocument/2006/relationships/hyperlink" Target="https://learn.microsoft.com/en-us/connectors/connector-reference/connector-reference-logicapps-connectors" TargetMode="External"/><Relationship Id="rId7" Type="http://schemas.openxmlformats.org/officeDocument/2006/relationships/hyperlink" Target="https://learn.microsoft.com/en-us/azure/logic-apps/quickstart-create-first-logic-app-workflow" TargetMode="External"/><Relationship Id="rId12" Type="http://schemas.openxmlformats.org/officeDocument/2006/relationships/hyperlink" Target="https://learn.microsoft.com/en-us/rest/api/logic/" TargetMode="External"/><Relationship Id="rId2" Type="http://schemas.openxmlformats.org/officeDocument/2006/relationships/hyperlink" Target="https://learn.microsoft.com/en-us/azure/azure-functions/functions-triggers-bindings#supported-binding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learn.microsoft.com/en-us/azure/azure-monitor/app/app-insights-overview" TargetMode="External"/><Relationship Id="rId11" Type="http://schemas.openxmlformats.org/officeDocument/2006/relationships/hyperlink" Target="https://learn.microsoft.com/en-us/visualstudio/azure/vs-azure-tools-resources-managing-with-cloud-explorer" TargetMode="External"/><Relationship Id="rId5" Type="http://schemas.openxmlformats.org/officeDocument/2006/relationships/hyperlink" Target="https://learn.microsoft.com/en-us/connectors/custom-connectors/" TargetMode="External"/><Relationship Id="rId15" Type="http://schemas.openxmlformats.org/officeDocument/2006/relationships/hyperlink" Target="https://learn.microsoft.com/en-us/azure/azure-functions/functions-kubernetes-keda" TargetMode="External"/><Relationship Id="rId10" Type="http://schemas.openxmlformats.org/officeDocument/2006/relationships/hyperlink" Target="https://learn.microsoft.com/en-us/azure/azure-functions/durable/durable-functions-http-api" TargetMode="External"/><Relationship Id="rId4" Type="http://schemas.openxmlformats.org/officeDocument/2006/relationships/hyperlink" Target="https://learn.microsoft.com/en-us/azure/logic-apps/logic-apps-enterprise-integration-overview" TargetMode="External"/><Relationship Id="rId9" Type="http://schemas.openxmlformats.org/officeDocument/2006/relationships/hyperlink" Target="https://learn.microsoft.com/en-us/azure/logic-apps/healthy-unhealthy-resource" TargetMode="External"/><Relationship Id="rId14" Type="http://schemas.openxmlformats.org/officeDocument/2006/relationships/hyperlink" Target="https://learn.microsoft.com/en-us/azure/logic-apps/manage-logic-apps-with-visual-studio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logic-apps/monitor-logic-apps-log-analytics" TargetMode="External"/><Relationship Id="rId13" Type="http://schemas.openxmlformats.org/officeDocument/2006/relationships/hyperlink" Target="https://learn.microsoft.com/en-us/powershell/module/az.logicapp" TargetMode="External"/><Relationship Id="rId3" Type="http://schemas.openxmlformats.org/officeDocument/2006/relationships/hyperlink" Target="https://learn.microsoft.com/en-us/connectors/connector-reference/connector-reference-logicapps-connectors" TargetMode="External"/><Relationship Id="rId7" Type="http://schemas.openxmlformats.org/officeDocument/2006/relationships/hyperlink" Target="https://learn.microsoft.com/en-us/azure/logic-apps/quickstart-create-first-logic-app-workflow" TargetMode="External"/><Relationship Id="rId12" Type="http://schemas.openxmlformats.org/officeDocument/2006/relationships/hyperlink" Target="https://learn.microsoft.com/en-us/rest/api/logic/" TargetMode="External"/><Relationship Id="rId2" Type="http://schemas.openxmlformats.org/officeDocument/2006/relationships/hyperlink" Target="https://learn.microsoft.com/en-us/azure/azure-functions/functions-triggers-bindings#supported-binding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learn.microsoft.com/en-us/azure/azure-monitor/app/app-insights-overview" TargetMode="External"/><Relationship Id="rId11" Type="http://schemas.openxmlformats.org/officeDocument/2006/relationships/hyperlink" Target="https://learn.microsoft.com/en-us/visualstudio/azure/vs-azure-tools-resources-managing-with-cloud-explorer" TargetMode="External"/><Relationship Id="rId5" Type="http://schemas.openxmlformats.org/officeDocument/2006/relationships/hyperlink" Target="https://learn.microsoft.com/en-us/connectors/custom-connectors/" TargetMode="External"/><Relationship Id="rId15" Type="http://schemas.openxmlformats.org/officeDocument/2006/relationships/hyperlink" Target="https://learn.microsoft.com/en-us/azure/azure-functions/functions-kubernetes-keda" TargetMode="External"/><Relationship Id="rId10" Type="http://schemas.openxmlformats.org/officeDocument/2006/relationships/hyperlink" Target="https://learn.microsoft.com/en-us/azure/azure-functions/durable/durable-functions-http-api" TargetMode="External"/><Relationship Id="rId4" Type="http://schemas.openxmlformats.org/officeDocument/2006/relationships/hyperlink" Target="https://learn.microsoft.com/en-us/azure/logic-apps/logic-apps-enterprise-integration-overview" TargetMode="External"/><Relationship Id="rId9" Type="http://schemas.openxmlformats.org/officeDocument/2006/relationships/hyperlink" Target="https://learn.microsoft.com/en-us/azure/logic-apps/healthy-unhealthy-resource" TargetMode="External"/><Relationship Id="rId14" Type="http://schemas.openxmlformats.org/officeDocument/2006/relationships/hyperlink" Target="https://learn.microsoft.com/en-us/azure/logic-apps/manage-logic-apps-with-visual-studio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logic-apps/monitor-logic-apps-log-analytics" TargetMode="External"/><Relationship Id="rId13" Type="http://schemas.openxmlformats.org/officeDocument/2006/relationships/hyperlink" Target="https://learn.microsoft.com/en-us/powershell/module/az.logicapp" TargetMode="External"/><Relationship Id="rId3" Type="http://schemas.openxmlformats.org/officeDocument/2006/relationships/hyperlink" Target="https://learn.microsoft.com/en-us/connectors/connector-reference/connector-reference-logicapps-connectors" TargetMode="External"/><Relationship Id="rId7" Type="http://schemas.openxmlformats.org/officeDocument/2006/relationships/hyperlink" Target="https://learn.microsoft.com/en-us/azure/logic-apps/quickstart-create-first-logic-app-workflow" TargetMode="External"/><Relationship Id="rId12" Type="http://schemas.openxmlformats.org/officeDocument/2006/relationships/hyperlink" Target="https://learn.microsoft.com/en-us/rest/api/logic/" TargetMode="External"/><Relationship Id="rId2" Type="http://schemas.openxmlformats.org/officeDocument/2006/relationships/hyperlink" Target="https://learn.microsoft.com/en-us/azure/azure-functions/functions-triggers-bindings#supported-binding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learn.microsoft.com/en-us/azure/azure-monitor/app/app-insights-overview" TargetMode="External"/><Relationship Id="rId11" Type="http://schemas.openxmlformats.org/officeDocument/2006/relationships/hyperlink" Target="https://learn.microsoft.com/en-us/visualstudio/azure/vs-azure-tools-resources-managing-with-cloud-explorer" TargetMode="External"/><Relationship Id="rId5" Type="http://schemas.openxmlformats.org/officeDocument/2006/relationships/hyperlink" Target="https://learn.microsoft.com/en-us/connectors/custom-connectors/" TargetMode="External"/><Relationship Id="rId15" Type="http://schemas.openxmlformats.org/officeDocument/2006/relationships/hyperlink" Target="https://learn.microsoft.com/en-us/azure/azure-functions/functions-kubernetes-keda" TargetMode="External"/><Relationship Id="rId10" Type="http://schemas.openxmlformats.org/officeDocument/2006/relationships/hyperlink" Target="https://learn.microsoft.com/en-us/azure/azure-functions/durable/durable-functions-http-api" TargetMode="External"/><Relationship Id="rId4" Type="http://schemas.openxmlformats.org/officeDocument/2006/relationships/hyperlink" Target="https://learn.microsoft.com/en-us/azure/logic-apps/logic-apps-enterprise-integration-overview" TargetMode="External"/><Relationship Id="rId9" Type="http://schemas.openxmlformats.org/officeDocument/2006/relationships/hyperlink" Target="https://learn.microsoft.com/en-us/azure/logic-apps/healthy-unhealthy-resource" TargetMode="External"/><Relationship Id="rId14" Type="http://schemas.openxmlformats.org/officeDocument/2006/relationships/hyperlink" Target="https://learn.microsoft.com/en-us/azure/logic-apps/manage-logic-apps-with-visual-studio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logic-apps/monitor-logic-apps-log-analytics" TargetMode="External"/><Relationship Id="rId13" Type="http://schemas.openxmlformats.org/officeDocument/2006/relationships/hyperlink" Target="https://learn.microsoft.com/en-us/powershell/module/az.logicapp" TargetMode="External"/><Relationship Id="rId3" Type="http://schemas.openxmlformats.org/officeDocument/2006/relationships/hyperlink" Target="https://learn.microsoft.com/en-us/connectors/connector-reference/connector-reference-logicapps-connectors" TargetMode="External"/><Relationship Id="rId7" Type="http://schemas.openxmlformats.org/officeDocument/2006/relationships/hyperlink" Target="https://learn.microsoft.com/en-us/azure/logic-apps/quickstart-create-first-logic-app-workflow" TargetMode="External"/><Relationship Id="rId12" Type="http://schemas.openxmlformats.org/officeDocument/2006/relationships/hyperlink" Target="https://learn.microsoft.com/en-us/rest/api/logic/" TargetMode="External"/><Relationship Id="rId2" Type="http://schemas.openxmlformats.org/officeDocument/2006/relationships/hyperlink" Target="https://learn.microsoft.com/en-us/azure/azure-functions/functions-triggers-bindings#supported-binding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learn.microsoft.com/en-us/azure/azure-monitor/app/app-insights-overview" TargetMode="External"/><Relationship Id="rId11" Type="http://schemas.openxmlformats.org/officeDocument/2006/relationships/hyperlink" Target="https://learn.microsoft.com/en-us/visualstudio/azure/vs-azure-tools-resources-managing-with-cloud-explorer" TargetMode="External"/><Relationship Id="rId5" Type="http://schemas.openxmlformats.org/officeDocument/2006/relationships/hyperlink" Target="https://learn.microsoft.com/en-us/connectors/custom-connectors/" TargetMode="External"/><Relationship Id="rId15" Type="http://schemas.openxmlformats.org/officeDocument/2006/relationships/hyperlink" Target="https://learn.microsoft.com/en-us/azure/azure-functions/functions-kubernetes-keda" TargetMode="External"/><Relationship Id="rId10" Type="http://schemas.openxmlformats.org/officeDocument/2006/relationships/hyperlink" Target="https://learn.microsoft.com/en-us/azure/azure-functions/durable/durable-functions-http-api" TargetMode="External"/><Relationship Id="rId4" Type="http://schemas.openxmlformats.org/officeDocument/2006/relationships/hyperlink" Target="https://learn.microsoft.com/en-us/azure/logic-apps/logic-apps-enterprise-integration-overview" TargetMode="External"/><Relationship Id="rId9" Type="http://schemas.openxmlformats.org/officeDocument/2006/relationships/hyperlink" Target="https://learn.microsoft.com/en-us/azure/logic-apps/healthy-unhealthy-resource" TargetMode="External"/><Relationship Id="rId14" Type="http://schemas.openxmlformats.org/officeDocument/2006/relationships/hyperlink" Target="https://learn.microsoft.com/en-us/azure/logic-apps/manage-logic-apps-with-visual-studio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logic-apps/monitor-logic-apps-log-analytics" TargetMode="External"/><Relationship Id="rId13" Type="http://schemas.openxmlformats.org/officeDocument/2006/relationships/hyperlink" Target="https://learn.microsoft.com/en-us/powershell/module/az.logicapp" TargetMode="External"/><Relationship Id="rId3" Type="http://schemas.openxmlformats.org/officeDocument/2006/relationships/hyperlink" Target="https://learn.microsoft.com/en-us/connectors/connector-reference/connector-reference-logicapps-connectors" TargetMode="External"/><Relationship Id="rId7" Type="http://schemas.openxmlformats.org/officeDocument/2006/relationships/hyperlink" Target="https://learn.microsoft.com/en-us/azure/logic-apps/quickstart-create-first-logic-app-workflow" TargetMode="External"/><Relationship Id="rId12" Type="http://schemas.openxmlformats.org/officeDocument/2006/relationships/hyperlink" Target="https://learn.microsoft.com/en-us/rest/api/logic/" TargetMode="External"/><Relationship Id="rId2" Type="http://schemas.openxmlformats.org/officeDocument/2006/relationships/hyperlink" Target="https://learn.microsoft.com/en-us/azure/azure-functions/functions-triggers-bindings#supported-binding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learn.microsoft.com/en-us/azure/azure-monitor/app/app-insights-overview" TargetMode="External"/><Relationship Id="rId11" Type="http://schemas.openxmlformats.org/officeDocument/2006/relationships/hyperlink" Target="https://learn.microsoft.com/en-us/visualstudio/azure/vs-azure-tools-resources-managing-with-cloud-explorer" TargetMode="External"/><Relationship Id="rId5" Type="http://schemas.openxmlformats.org/officeDocument/2006/relationships/hyperlink" Target="https://learn.microsoft.com/en-us/connectors/custom-connectors/" TargetMode="External"/><Relationship Id="rId15" Type="http://schemas.openxmlformats.org/officeDocument/2006/relationships/hyperlink" Target="https://learn.microsoft.com/en-us/azure/azure-functions/functions-kubernetes-keda" TargetMode="External"/><Relationship Id="rId10" Type="http://schemas.openxmlformats.org/officeDocument/2006/relationships/hyperlink" Target="https://learn.microsoft.com/en-us/azure/azure-functions/durable/durable-functions-http-api" TargetMode="External"/><Relationship Id="rId4" Type="http://schemas.openxmlformats.org/officeDocument/2006/relationships/hyperlink" Target="https://learn.microsoft.com/en-us/azure/logic-apps/logic-apps-enterprise-integration-overview" TargetMode="External"/><Relationship Id="rId9" Type="http://schemas.openxmlformats.org/officeDocument/2006/relationships/hyperlink" Target="https://learn.microsoft.com/en-us/azure/logic-apps/healthy-unhealthy-resource" TargetMode="External"/><Relationship Id="rId14" Type="http://schemas.openxmlformats.org/officeDocument/2006/relationships/hyperlink" Target="https://learn.microsoft.com/en-us/azure/logic-apps/manage-logic-apps-with-visual-studio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logic-apps/monitor-logic-apps-log-analytics" TargetMode="External"/><Relationship Id="rId13" Type="http://schemas.openxmlformats.org/officeDocument/2006/relationships/hyperlink" Target="https://learn.microsoft.com/en-us/powershell/module/az.logicapp" TargetMode="External"/><Relationship Id="rId3" Type="http://schemas.openxmlformats.org/officeDocument/2006/relationships/hyperlink" Target="https://learn.microsoft.com/en-us/connectors/connector-reference/connector-reference-logicapps-connectors" TargetMode="External"/><Relationship Id="rId7" Type="http://schemas.openxmlformats.org/officeDocument/2006/relationships/hyperlink" Target="https://learn.microsoft.com/en-us/azure/logic-apps/quickstart-create-first-logic-app-workflow" TargetMode="External"/><Relationship Id="rId12" Type="http://schemas.openxmlformats.org/officeDocument/2006/relationships/hyperlink" Target="https://learn.microsoft.com/en-us/rest/api/logic/" TargetMode="External"/><Relationship Id="rId2" Type="http://schemas.openxmlformats.org/officeDocument/2006/relationships/hyperlink" Target="https://learn.microsoft.com/en-us/azure/azure-functions/functions-triggers-bindings#supported-binding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learn.microsoft.com/en-us/azure/azure-monitor/app/app-insights-overview" TargetMode="External"/><Relationship Id="rId11" Type="http://schemas.openxmlformats.org/officeDocument/2006/relationships/hyperlink" Target="https://learn.microsoft.com/en-us/visualstudio/azure/vs-azure-tools-resources-managing-with-cloud-explorer" TargetMode="External"/><Relationship Id="rId5" Type="http://schemas.openxmlformats.org/officeDocument/2006/relationships/hyperlink" Target="https://learn.microsoft.com/en-us/connectors/custom-connectors/" TargetMode="External"/><Relationship Id="rId15" Type="http://schemas.openxmlformats.org/officeDocument/2006/relationships/hyperlink" Target="https://learn.microsoft.com/en-us/azure/azure-functions/functions-kubernetes-keda" TargetMode="External"/><Relationship Id="rId10" Type="http://schemas.openxmlformats.org/officeDocument/2006/relationships/hyperlink" Target="https://learn.microsoft.com/en-us/azure/azure-functions/durable/durable-functions-http-api" TargetMode="External"/><Relationship Id="rId4" Type="http://schemas.openxmlformats.org/officeDocument/2006/relationships/hyperlink" Target="https://learn.microsoft.com/en-us/azure/logic-apps/logic-apps-enterprise-integration-overview" TargetMode="External"/><Relationship Id="rId9" Type="http://schemas.openxmlformats.org/officeDocument/2006/relationships/hyperlink" Target="https://learn.microsoft.com/en-us/azure/logic-apps/healthy-unhealthy-resource" TargetMode="External"/><Relationship Id="rId14" Type="http://schemas.openxmlformats.org/officeDocument/2006/relationships/hyperlink" Target="https://learn.microsoft.com/en-us/azure/logic-apps/manage-logic-apps-with-visual-studio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logic-apps/monitor-logic-apps-log-analytics" TargetMode="External"/><Relationship Id="rId13" Type="http://schemas.openxmlformats.org/officeDocument/2006/relationships/hyperlink" Target="https://learn.microsoft.com/en-us/powershell/module/az.logicapp" TargetMode="External"/><Relationship Id="rId3" Type="http://schemas.openxmlformats.org/officeDocument/2006/relationships/hyperlink" Target="https://learn.microsoft.com/en-us/connectors/connector-reference/connector-reference-logicapps-connectors" TargetMode="External"/><Relationship Id="rId7" Type="http://schemas.openxmlformats.org/officeDocument/2006/relationships/hyperlink" Target="https://learn.microsoft.com/en-us/azure/logic-apps/quickstart-create-first-logic-app-workflow" TargetMode="External"/><Relationship Id="rId12" Type="http://schemas.openxmlformats.org/officeDocument/2006/relationships/hyperlink" Target="https://learn.microsoft.com/en-us/rest/api/logic/" TargetMode="External"/><Relationship Id="rId2" Type="http://schemas.openxmlformats.org/officeDocument/2006/relationships/hyperlink" Target="https://learn.microsoft.com/en-us/azure/azure-functions/functions-triggers-bindings#supported-binding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learn.microsoft.com/en-us/azure/azure-monitor/app/app-insights-overview" TargetMode="External"/><Relationship Id="rId11" Type="http://schemas.openxmlformats.org/officeDocument/2006/relationships/hyperlink" Target="https://learn.microsoft.com/en-us/visualstudio/azure/vs-azure-tools-resources-managing-with-cloud-explorer" TargetMode="External"/><Relationship Id="rId5" Type="http://schemas.openxmlformats.org/officeDocument/2006/relationships/hyperlink" Target="https://learn.microsoft.com/en-us/connectors/custom-connectors/" TargetMode="External"/><Relationship Id="rId15" Type="http://schemas.openxmlformats.org/officeDocument/2006/relationships/hyperlink" Target="https://learn.microsoft.com/en-us/azure/azure-functions/functions-kubernetes-keda" TargetMode="External"/><Relationship Id="rId10" Type="http://schemas.openxmlformats.org/officeDocument/2006/relationships/hyperlink" Target="https://learn.microsoft.com/en-us/azure/azure-functions/durable/durable-functions-http-api" TargetMode="External"/><Relationship Id="rId4" Type="http://schemas.openxmlformats.org/officeDocument/2006/relationships/hyperlink" Target="https://learn.microsoft.com/en-us/azure/logic-apps/logic-apps-enterprise-integration-overview" TargetMode="External"/><Relationship Id="rId9" Type="http://schemas.openxmlformats.org/officeDocument/2006/relationships/hyperlink" Target="https://learn.microsoft.com/en-us/azure/logic-apps/healthy-unhealthy-resource" TargetMode="External"/><Relationship Id="rId14" Type="http://schemas.openxmlformats.org/officeDocument/2006/relationships/hyperlink" Target="https://learn.microsoft.com/en-us/azure/logic-apps/manage-logic-apps-with-visual-studio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logic-apps/monitor-logic-apps-log-analytics" TargetMode="External"/><Relationship Id="rId13" Type="http://schemas.openxmlformats.org/officeDocument/2006/relationships/hyperlink" Target="https://learn.microsoft.com/en-us/powershell/module/az.logicapp" TargetMode="External"/><Relationship Id="rId3" Type="http://schemas.openxmlformats.org/officeDocument/2006/relationships/hyperlink" Target="https://learn.microsoft.com/en-us/connectors/connector-reference/connector-reference-logicapps-connectors" TargetMode="External"/><Relationship Id="rId7" Type="http://schemas.openxmlformats.org/officeDocument/2006/relationships/hyperlink" Target="https://learn.microsoft.com/en-us/azure/logic-apps/quickstart-create-first-logic-app-workflow" TargetMode="External"/><Relationship Id="rId12" Type="http://schemas.openxmlformats.org/officeDocument/2006/relationships/hyperlink" Target="https://learn.microsoft.com/en-us/rest/api/logic/" TargetMode="External"/><Relationship Id="rId2" Type="http://schemas.openxmlformats.org/officeDocument/2006/relationships/hyperlink" Target="https://learn.microsoft.com/en-us/azure/azure-functions/functions-triggers-bindings#supported-binding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learn.microsoft.com/en-us/azure/azure-monitor/app/app-insights-overview" TargetMode="External"/><Relationship Id="rId11" Type="http://schemas.openxmlformats.org/officeDocument/2006/relationships/hyperlink" Target="https://learn.microsoft.com/en-us/visualstudio/azure/vs-azure-tools-resources-managing-with-cloud-explorer" TargetMode="External"/><Relationship Id="rId5" Type="http://schemas.openxmlformats.org/officeDocument/2006/relationships/hyperlink" Target="https://learn.microsoft.com/en-us/connectors/custom-connectors/" TargetMode="External"/><Relationship Id="rId15" Type="http://schemas.openxmlformats.org/officeDocument/2006/relationships/hyperlink" Target="https://learn.microsoft.com/en-us/azure/azure-functions/functions-kubernetes-keda" TargetMode="External"/><Relationship Id="rId10" Type="http://schemas.openxmlformats.org/officeDocument/2006/relationships/hyperlink" Target="https://learn.microsoft.com/en-us/azure/azure-functions/durable/durable-functions-http-api" TargetMode="External"/><Relationship Id="rId4" Type="http://schemas.openxmlformats.org/officeDocument/2006/relationships/hyperlink" Target="https://learn.microsoft.com/en-us/azure/logic-apps/logic-apps-enterprise-integration-overview" TargetMode="External"/><Relationship Id="rId9" Type="http://schemas.openxmlformats.org/officeDocument/2006/relationships/hyperlink" Target="https://learn.microsoft.com/en-us/azure/logic-apps/healthy-unhealthy-resource" TargetMode="External"/><Relationship Id="rId14" Type="http://schemas.openxmlformats.org/officeDocument/2006/relationships/hyperlink" Target="https://learn.microsoft.com/en-us/azure/logic-apps/manage-logic-apps-with-visual-studio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logic-apps/monitor-logic-apps-log-analytics" TargetMode="External"/><Relationship Id="rId13" Type="http://schemas.openxmlformats.org/officeDocument/2006/relationships/hyperlink" Target="https://learn.microsoft.com/en-us/powershell/module/az.logicapp" TargetMode="External"/><Relationship Id="rId3" Type="http://schemas.openxmlformats.org/officeDocument/2006/relationships/hyperlink" Target="https://learn.microsoft.com/en-us/connectors/connector-reference/connector-reference-logicapps-connectors" TargetMode="External"/><Relationship Id="rId7" Type="http://schemas.openxmlformats.org/officeDocument/2006/relationships/hyperlink" Target="https://learn.microsoft.com/en-us/azure/logic-apps/quickstart-create-first-logic-app-workflow" TargetMode="External"/><Relationship Id="rId12" Type="http://schemas.openxmlformats.org/officeDocument/2006/relationships/hyperlink" Target="https://learn.microsoft.com/en-us/rest/api/logic/" TargetMode="External"/><Relationship Id="rId2" Type="http://schemas.openxmlformats.org/officeDocument/2006/relationships/hyperlink" Target="https://learn.microsoft.com/en-us/azure/azure-functions/functions-triggers-bindings#supported-binding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learn.microsoft.com/en-us/azure/azure-monitor/app/app-insights-overview" TargetMode="External"/><Relationship Id="rId11" Type="http://schemas.openxmlformats.org/officeDocument/2006/relationships/hyperlink" Target="https://learn.microsoft.com/en-us/visualstudio/azure/vs-azure-tools-resources-managing-with-cloud-explorer" TargetMode="External"/><Relationship Id="rId5" Type="http://schemas.openxmlformats.org/officeDocument/2006/relationships/hyperlink" Target="https://learn.microsoft.com/en-us/connectors/custom-connectors/" TargetMode="External"/><Relationship Id="rId15" Type="http://schemas.openxmlformats.org/officeDocument/2006/relationships/hyperlink" Target="https://learn.microsoft.com/en-us/azure/azure-functions/functions-kubernetes-keda" TargetMode="External"/><Relationship Id="rId10" Type="http://schemas.openxmlformats.org/officeDocument/2006/relationships/hyperlink" Target="https://learn.microsoft.com/en-us/azure/azure-functions/durable/durable-functions-http-api" TargetMode="External"/><Relationship Id="rId4" Type="http://schemas.openxmlformats.org/officeDocument/2006/relationships/hyperlink" Target="https://learn.microsoft.com/en-us/azure/logic-apps/logic-apps-enterprise-integration-overview" TargetMode="External"/><Relationship Id="rId9" Type="http://schemas.openxmlformats.org/officeDocument/2006/relationships/hyperlink" Target="https://learn.microsoft.com/en-us/azure/logic-apps/healthy-unhealthy-resource" TargetMode="External"/><Relationship Id="rId14" Type="http://schemas.openxmlformats.org/officeDocument/2006/relationships/hyperlink" Target="https://learn.microsoft.com/en-us/azure/logic-apps/manage-logic-apps-with-visual-studio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thanClouseAX/CommunityPresentations/tree/master/2022" TargetMode="Externa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7D0FE4E-FF2E-7216-1FE0-02AC3238BF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0080" y="1920240"/>
            <a:ext cx="6118860" cy="677108"/>
          </a:xfrm>
        </p:spPr>
        <p:txBody>
          <a:bodyPr/>
          <a:lstStyle/>
          <a:p>
            <a:r>
              <a:rPr lang="en-US" dirty="0"/>
              <a:t>Dynamics 365 F&amp;O (and AX) Integrations with Logic Apps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A44A7C-BD5B-22F3-481C-DD652630F9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B11A93-C0F6-8DA6-FA0F-3B27908998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Actions are the step(s) that run once initiated by the trigger</a:t>
            </a:r>
          </a:p>
        </p:txBody>
      </p:sp>
    </p:spTree>
    <p:extLst>
      <p:ext uri="{BB962C8B-B14F-4D97-AF65-F5344CB8AC3E}">
        <p14:creationId xmlns:p14="http://schemas.microsoft.com/office/powerpoint/2010/main" val="115891968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A44A7C-BD5B-22F3-481C-DD652630F9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Triggers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B11A93-C0F6-8DA6-FA0F-3B27908998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Starting point for an Azure Logic App workflow</a:t>
            </a:r>
          </a:p>
          <a:p>
            <a:r>
              <a:rPr lang="en-US" sz="3200" dirty="0"/>
              <a:t>Connectors in Logic Apps itself provide various triggers</a:t>
            </a:r>
          </a:p>
          <a:p>
            <a:r>
              <a:rPr lang="en-US" sz="3200" dirty="0"/>
              <a:t>Custom triggers can also be created using custom connectors</a:t>
            </a:r>
          </a:p>
          <a:p>
            <a:r>
              <a:rPr lang="en-US" sz="3200" dirty="0"/>
              <a:t>Users can also define multiple triggers in a Logic App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09017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FB2041C-21DC-9FEA-B1FC-896E604A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251" y="297505"/>
            <a:ext cx="8095497" cy="517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68957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6CF4BD-69EB-5161-9C36-6BA77DD65A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 Code – Low Code, Workflow Driven</a:t>
            </a:r>
          </a:p>
          <a:p>
            <a:r>
              <a:rPr lang="en-US" dirty="0"/>
              <a:t>Drag and Drop UI</a:t>
            </a:r>
          </a:p>
          <a:p>
            <a:r>
              <a:rPr lang="en-US" dirty="0"/>
              <a:t>Cost Effective – pay as you go</a:t>
            </a:r>
          </a:p>
          <a:p>
            <a:r>
              <a:rPr lang="en-US" dirty="0"/>
              <a:t>Hundreds+ OOTB connectors to 3</a:t>
            </a:r>
            <a:r>
              <a:rPr lang="en-US" baseline="30000" dirty="0"/>
              <a:t>rd</a:t>
            </a:r>
            <a:r>
              <a:rPr lang="en-US" dirty="0"/>
              <a:t> parties</a:t>
            </a:r>
          </a:p>
          <a:p>
            <a:r>
              <a:rPr lang="en-US" dirty="0"/>
              <a:t>“Serverless”</a:t>
            </a:r>
          </a:p>
          <a:p>
            <a:r>
              <a:rPr lang="en-US" dirty="0"/>
              <a:t>Built in Monitoring</a:t>
            </a:r>
          </a:p>
          <a:p>
            <a:r>
              <a:rPr lang="en-US" dirty="0"/>
              <a:t>Modern</a:t>
            </a:r>
          </a:p>
          <a:p>
            <a:r>
              <a:rPr lang="en-US" dirty="0"/>
              <a:t>Connect to cloud and on-premise resources</a:t>
            </a:r>
          </a:p>
          <a:p>
            <a:r>
              <a:rPr lang="en-US" dirty="0"/>
              <a:t>No upfront cost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99C6-39D0-0AAF-EBEB-58D3134C5D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82CC8-394B-A46E-92CD-DAE954D999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Ongoing cost – pay as you go</a:t>
            </a:r>
          </a:p>
          <a:p>
            <a:r>
              <a:rPr lang="en-US" dirty="0"/>
              <a:t>Not always a fit for complex scenarios</a:t>
            </a:r>
          </a:p>
          <a:p>
            <a:r>
              <a:rPr lang="en-US" dirty="0"/>
              <a:t>Sometimes less than elegant solutions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015E8-74C7-BDF9-CB32-B06F1DBFFA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49A5C2-1520-CBD1-EEE5-730EED0D97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70800555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zure Functions and Logic Apps with some comparison | Serverless360">
            <a:extLst>
              <a:ext uri="{FF2B5EF4-FFF2-40B4-BE49-F238E27FC236}">
                <a16:creationId xmlns:a16="http://schemas.microsoft.com/office/drawing/2014/main" id="{D1D75677-E5D2-2AE8-3C87-C6C648628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298" y="322342"/>
            <a:ext cx="8016020" cy="462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49A7E52E-9322-AE54-7429-CF1E58874379}"/>
              </a:ext>
            </a:extLst>
          </p:cNvPr>
          <p:cNvSpPr/>
          <p:nvPr/>
        </p:nvSpPr>
        <p:spPr>
          <a:xfrm>
            <a:off x="3528060" y="2560320"/>
            <a:ext cx="624840" cy="868680"/>
          </a:xfrm>
          <a:prstGeom prst="down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603A3EAD-0B27-CA92-71D3-AC3AA6906315}"/>
              </a:ext>
            </a:extLst>
          </p:cNvPr>
          <p:cNvSpPr/>
          <p:nvPr/>
        </p:nvSpPr>
        <p:spPr>
          <a:xfrm rot="19096473">
            <a:off x="4631042" y="2658081"/>
            <a:ext cx="624840" cy="868680"/>
          </a:xfrm>
          <a:prstGeom prst="down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F9C57CB6-2A1A-4B43-89CB-890F5E33A7E1}"/>
              </a:ext>
            </a:extLst>
          </p:cNvPr>
          <p:cNvSpPr/>
          <p:nvPr/>
        </p:nvSpPr>
        <p:spPr>
          <a:xfrm rot="16200000">
            <a:off x="4543129" y="1722120"/>
            <a:ext cx="624840" cy="868680"/>
          </a:xfrm>
          <a:prstGeom prst="down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33D0838-8D9F-D140-D36C-1E4CE23D405E}"/>
              </a:ext>
            </a:extLst>
          </p:cNvPr>
          <p:cNvSpPr/>
          <p:nvPr/>
        </p:nvSpPr>
        <p:spPr>
          <a:xfrm rot="16200000">
            <a:off x="3345180" y="271432"/>
            <a:ext cx="624840" cy="868680"/>
          </a:xfrm>
          <a:prstGeom prst="down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B8098AA-6370-9C4B-6924-07E398BCB152}"/>
              </a:ext>
            </a:extLst>
          </p:cNvPr>
          <p:cNvSpPr/>
          <p:nvPr/>
        </p:nvSpPr>
        <p:spPr>
          <a:xfrm>
            <a:off x="7970520" y="2156459"/>
            <a:ext cx="624840" cy="868680"/>
          </a:xfrm>
          <a:prstGeom prst="down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78435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calable &amp; Reliable messaging in Azure Logic Apps with Service Bus">
            <a:extLst>
              <a:ext uri="{FF2B5EF4-FFF2-40B4-BE49-F238E27FC236}">
                <a16:creationId xmlns:a16="http://schemas.microsoft.com/office/drawing/2014/main" id="{716346A0-F775-244D-3A84-3E746982B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345" y="325031"/>
            <a:ext cx="8779309" cy="50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C1FE3119-1E94-77FC-ACAC-D9CCC072F5CF}"/>
              </a:ext>
            </a:extLst>
          </p:cNvPr>
          <p:cNvSpPr/>
          <p:nvPr/>
        </p:nvSpPr>
        <p:spPr>
          <a:xfrm rot="10800000">
            <a:off x="3733800" y="1676400"/>
            <a:ext cx="624840" cy="868680"/>
          </a:xfrm>
          <a:prstGeom prst="down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F9B1D3FB-4AF5-EB2C-6174-DE3B6E847F04}"/>
              </a:ext>
            </a:extLst>
          </p:cNvPr>
          <p:cNvSpPr/>
          <p:nvPr/>
        </p:nvSpPr>
        <p:spPr>
          <a:xfrm rot="10800000">
            <a:off x="5615940" y="3429000"/>
            <a:ext cx="624840" cy="868680"/>
          </a:xfrm>
          <a:prstGeom prst="down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0664F148-2B44-EF63-1CE8-9316356BB664}"/>
              </a:ext>
            </a:extLst>
          </p:cNvPr>
          <p:cNvSpPr/>
          <p:nvPr/>
        </p:nvSpPr>
        <p:spPr>
          <a:xfrm rot="16200000">
            <a:off x="6507480" y="4274820"/>
            <a:ext cx="624840" cy="868680"/>
          </a:xfrm>
          <a:prstGeom prst="down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13157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rverless Workflows with Azure Logic Apps and Alma Webhooks - Ex Libris  Developer Network">
            <a:extLst>
              <a:ext uri="{FF2B5EF4-FFF2-40B4-BE49-F238E27FC236}">
                <a16:creationId xmlns:a16="http://schemas.microsoft.com/office/drawing/2014/main" id="{3BABDCE0-5319-1517-7B7A-6E201265B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273" y="541175"/>
            <a:ext cx="3230880" cy="461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10378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rverless Workflows with Azure Logic Apps and Alma Webhooks - Ex Libris  Developer Network">
            <a:extLst>
              <a:ext uri="{FF2B5EF4-FFF2-40B4-BE49-F238E27FC236}">
                <a16:creationId xmlns:a16="http://schemas.microsoft.com/office/drawing/2014/main" id="{3BABDCE0-5319-1517-7B7A-6E201265B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141" y="0"/>
            <a:ext cx="8329718" cy="1189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087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rverless Workflows with Azure Logic Apps and Alma Webhooks - Ex Libris  Developer Network">
            <a:extLst>
              <a:ext uri="{FF2B5EF4-FFF2-40B4-BE49-F238E27FC236}">
                <a16:creationId xmlns:a16="http://schemas.microsoft.com/office/drawing/2014/main" id="{3BABDCE0-5319-1517-7B7A-6E201265B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886" y="-5206073"/>
            <a:ext cx="8329718" cy="1189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72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rverless Workflows with Azure Logic Apps and Alma Webhooks - Ex Libris  Developer Network">
            <a:extLst>
              <a:ext uri="{FF2B5EF4-FFF2-40B4-BE49-F238E27FC236}">
                <a16:creationId xmlns:a16="http://schemas.microsoft.com/office/drawing/2014/main" id="{3BABDCE0-5319-1517-7B7A-6E201265B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273" y="541175"/>
            <a:ext cx="3230880" cy="461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104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8B62AF-714C-D369-8395-A9BE31093A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  <a:p>
            <a:r>
              <a:rPr lang="en-US" dirty="0"/>
              <a:t>What are Logic Apps?</a:t>
            </a:r>
          </a:p>
          <a:p>
            <a:r>
              <a:rPr lang="en-US" dirty="0"/>
              <a:t>What can they do?</a:t>
            </a:r>
          </a:p>
          <a:p>
            <a:r>
              <a:rPr lang="en-US" dirty="0"/>
              <a:t>Use Cases with Diagrams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Scale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6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BFC08A-95FF-BC9C-9E89-9CE1124B4D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18682" y="3090446"/>
            <a:ext cx="5354637" cy="2031325"/>
          </a:xfrm>
        </p:spPr>
        <p:txBody>
          <a:bodyPr/>
          <a:lstStyle/>
          <a:p>
            <a:r>
              <a:rPr lang="en-US" dirty="0"/>
              <a:t>Power Automate Vs. </a:t>
            </a:r>
            <a:r>
              <a:rPr lang="en-US" dirty="0" err="1"/>
              <a:t>LogicApps</a:t>
            </a:r>
            <a:r>
              <a:rPr lang="en-US" dirty="0"/>
              <a:t> Vs. </a:t>
            </a:r>
            <a:r>
              <a:rPr lang="en-US" dirty="0" err="1"/>
              <a:t>FunctionApps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2590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icrosoft Power Automate - Addend Analytics">
            <a:extLst>
              <a:ext uri="{FF2B5EF4-FFF2-40B4-BE49-F238E27FC236}">
                <a16:creationId xmlns:a16="http://schemas.microsoft.com/office/drawing/2014/main" id="{CE01726A-602B-11A3-DB66-DEDCB2818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71" y="1714500"/>
            <a:ext cx="3940353" cy="323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reating and Using Azure Function in Azure Portal and Visual Studio 2019 |  Engineering Education (EngEd) Program | Section">
            <a:extLst>
              <a:ext uri="{FF2B5EF4-FFF2-40B4-BE49-F238E27FC236}">
                <a16:creationId xmlns:a16="http://schemas.microsoft.com/office/drawing/2014/main" id="{60F81F33-E6A4-EE99-6980-1B94F3143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700" y="3136993"/>
            <a:ext cx="5693059" cy="301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D358FC-FE9F-B452-9864-77B3E07959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Logos</a:t>
            </a:r>
          </a:p>
        </p:txBody>
      </p:sp>
      <p:pic>
        <p:nvPicPr>
          <p:cNvPr id="1030" name="Picture 6" descr="What Is Azure Logic Apps">
            <a:extLst>
              <a:ext uri="{FF2B5EF4-FFF2-40B4-BE49-F238E27FC236}">
                <a16:creationId xmlns:a16="http://schemas.microsoft.com/office/drawing/2014/main" id="{896DB091-1355-F641-E9A2-71597E831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068" y="918347"/>
            <a:ext cx="5024039" cy="282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0568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04D4E-D8D4-2ED4-8AE4-8163368679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Power Automate Vs </a:t>
            </a:r>
            <a:r>
              <a:rPr lang="en-US" dirty="0" err="1"/>
              <a:t>LogicApps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A74B71A-F73D-ABBB-72A5-AB793946C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656705"/>
              </p:ext>
            </p:extLst>
          </p:nvPr>
        </p:nvGraphicFramePr>
        <p:xfrm>
          <a:off x="457200" y="1096974"/>
          <a:ext cx="11277600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1632999616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918087730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116579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br>
                        <a:rPr lang="en-US" sz="1600" dirty="0">
                          <a:effectLst/>
                        </a:rPr>
                      </a:br>
                      <a:endParaRPr lang="en-US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</a:rPr>
                        <a:t>Power Automate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effectLst/>
                        </a:rPr>
                        <a:t>Logic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434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Office workers, business users, SharePoint administrators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Pro integrators and developers, IT pros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235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Scenarios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Self-service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Advanced integrations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258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Design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In-browser and mobile app, UI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In-browser, </a:t>
                      </a:r>
                      <a:r>
                        <a:rPr lang="en-US" sz="1600" u="none" strike="noStrike">
                          <a:effectLst/>
                          <a:hlinkClick r:id="rId2"/>
                        </a:rPr>
                        <a:t>Visual Studio Code</a:t>
                      </a:r>
                      <a:r>
                        <a:rPr lang="en-US" sz="1600">
                          <a:effectLst/>
                        </a:rPr>
                        <a:t>, and </a:t>
                      </a:r>
                      <a:r>
                        <a:rPr lang="en-US" sz="1600" u="none" strike="noStrike">
                          <a:effectLst/>
                          <a:hlinkClick r:id="rId3"/>
                        </a:rPr>
                        <a:t>Visual Studio</a:t>
                      </a:r>
                      <a:r>
                        <a:rPr lang="en-US" sz="1600">
                          <a:effectLst/>
                        </a:rPr>
                        <a:t> with code view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61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Application lifecycle management (ALM)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Design and test in non-production environments, promote to production when 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Azure DevOps: source control, testing, support, automation, and manageability in </a:t>
                      </a:r>
                      <a:r>
                        <a:rPr lang="en-US" sz="1600" u="none" strike="noStrike">
                          <a:effectLst/>
                          <a:hlinkClick r:id="rId4"/>
                        </a:rPr>
                        <a:t>Azure Resource Manager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4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Admin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Manage Power Automate environments and data loss prevention (DLP) policies, track licensing: </a:t>
                      </a:r>
                      <a:r>
                        <a:rPr lang="en-US" sz="1600" u="none" strike="noStrike">
                          <a:effectLst/>
                          <a:hlinkClick r:id="rId5"/>
                        </a:rPr>
                        <a:t>Admin center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Manage resource groups, connections, access management, and logging: </a:t>
                      </a:r>
                      <a:r>
                        <a:rPr lang="en-US" sz="1600" u="none" strike="noStrike">
                          <a:effectLst/>
                          <a:hlinkClick r:id="rId6"/>
                        </a:rPr>
                        <a:t>Azure portal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4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Microsoft 365 security audit logs, DLP, </a:t>
                      </a:r>
                      <a:r>
                        <a:rPr lang="en-US" sz="1600" u="none" strike="noStrike">
                          <a:effectLst/>
                          <a:hlinkClick r:id="rId7"/>
                        </a:rPr>
                        <a:t>encryption at rest</a:t>
                      </a:r>
                      <a:r>
                        <a:rPr lang="en-US" sz="1600">
                          <a:effectLst/>
                        </a:rPr>
                        <a:t> for sensitive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Security assurance of Azure: </a:t>
                      </a:r>
                      <a:r>
                        <a:rPr lang="en-US" sz="1600" u="none" strike="noStrike" dirty="0">
                          <a:effectLst/>
                          <a:hlinkClick r:id="rId8"/>
                        </a:rPr>
                        <a:t>Azure security</a:t>
                      </a:r>
                      <a:r>
                        <a:rPr lang="en-US" sz="1600" dirty="0">
                          <a:effectLst/>
                        </a:rPr>
                        <a:t>, </a:t>
                      </a:r>
                      <a:r>
                        <a:rPr lang="en-US" sz="1600" u="none" strike="noStrike" dirty="0">
                          <a:effectLst/>
                          <a:hlinkClick r:id="rId9"/>
                        </a:rPr>
                        <a:t>Microsoft Defender for Cloud</a:t>
                      </a:r>
                      <a:r>
                        <a:rPr lang="en-US" sz="1600" dirty="0">
                          <a:effectLst/>
                        </a:rPr>
                        <a:t>, </a:t>
                      </a:r>
                      <a:r>
                        <a:rPr lang="en-US" sz="1600" u="none" strike="noStrike" dirty="0">
                          <a:effectLst/>
                          <a:hlinkClick r:id="rId10"/>
                        </a:rPr>
                        <a:t>audit logs</a:t>
                      </a:r>
                      <a:endParaRPr lang="en-US" sz="16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53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089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04D4E-D8D4-2ED4-8AE4-8163368679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Power Automate Vs </a:t>
            </a:r>
            <a:r>
              <a:rPr lang="en-US" dirty="0" err="1"/>
              <a:t>LogicApps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A74B71A-F73D-ABBB-72A5-AB793946C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81724"/>
              </p:ext>
            </p:extLst>
          </p:nvPr>
        </p:nvGraphicFramePr>
        <p:xfrm>
          <a:off x="457200" y="1096974"/>
          <a:ext cx="11277600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1632999616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918087730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116579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br>
                        <a:rPr lang="en-US" sz="1600" dirty="0">
                          <a:effectLst/>
                        </a:rPr>
                      </a:br>
                      <a:endParaRPr lang="en-US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</a:rPr>
                        <a:t>Power Automate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effectLst/>
                        </a:rPr>
                        <a:t>Logic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434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Users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Office workers, business users, SharePoint administrators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Pro integrators and developers, IT pros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235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Scenarios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Self-service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Advanced integrations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258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Design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In-browser and mobile app, UI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In-browser, </a:t>
                      </a:r>
                      <a:r>
                        <a:rPr lang="en-US" sz="1600" u="none" strike="noStrike">
                          <a:effectLst/>
                          <a:hlinkClick r:id="rId2"/>
                        </a:rPr>
                        <a:t>Visual Studio Code</a:t>
                      </a:r>
                      <a:r>
                        <a:rPr lang="en-US" sz="1600">
                          <a:effectLst/>
                        </a:rPr>
                        <a:t>, and </a:t>
                      </a:r>
                      <a:r>
                        <a:rPr lang="en-US" sz="1600" u="none" strike="noStrike">
                          <a:effectLst/>
                          <a:hlinkClick r:id="rId3"/>
                        </a:rPr>
                        <a:t>Visual Studio</a:t>
                      </a:r>
                      <a:r>
                        <a:rPr lang="en-US" sz="1600">
                          <a:effectLst/>
                        </a:rPr>
                        <a:t> with code view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61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Application lifecycle management (ALM)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Design and test in non-production environments, promote to production when 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Azure DevOps: source control, testing, support, automation, and manageability in </a:t>
                      </a:r>
                      <a:r>
                        <a:rPr lang="en-US" sz="1600" u="none" strike="noStrike">
                          <a:effectLst/>
                          <a:hlinkClick r:id="rId4"/>
                        </a:rPr>
                        <a:t>Azure Resource Manager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4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Admin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Manage Power Automate environments and data loss prevention (DLP) policies, track licensing: </a:t>
                      </a:r>
                      <a:r>
                        <a:rPr lang="en-US" sz="1600" u="none" strike="noStrike">
                          <a:effectLst/>
                          <a:hlinkClick r:id="rId5"/>
                        </a:rPr>
                        <a:t>Admin center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Manage resource groups, connections, access management, and logging: </a:t>
                      </a:r>
                      <a:r>
                        <a:rPr lang="en-US" sz="1600" u="none" strike="noStrike">
                          <a:effectLst/>
                          <a:hlinkClick r:id="rId6"/>
                        </a:rPr>
                        <a:t>Azure portal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4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Microsoft 365 security audit logs, DLP, </a:t>
                      </a:r>
                      <a:r>
                        <a:rPr lang="en-US" sz="1600" u="none" strike="noStrike">
                          <a:effectLst/>
                          <a:hlinkClick r:id="rId7"/>
                        </a:rPr>
                        <a:t>encryption at rest</a:t>
                      </a:r>
                      <a:r>
                        <a:rPr lang="en-US" sz="1600">
                          <a:effectLst/>
                        </a:rPr>
                        <a:t> for sensitive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Security assurance of Azure: </a:t>
                      </a:r>
                      <a:r>
                        <a:rPr lang="en-US" sz="1600" u="none" strike="noStrike" dirty="0">
                          <a:effectLst/>
                          <a:hlinkClick r:id="rId8"/>
                        </a:rPr>
                        <a:t>Azure security</a:t>
                      </a:r>
                      <a:r>
                        <a:rPr lang="en-US" sz="1600" dirty="0">
                          <a:effectLst/>
                        </a:rPr>
                        <a:t>, </a:t>
                      </a:r>
                      <a:r>
                        <a:rPr lang="en-US" sz="1600" u="none" strike="noStrike" dirty="0">
                          <a:effectLst/>
                          <a:hlinkClick r:id="rId9"/>
                        </a:rPr>
                        <a:t>Microsoft Defender for Cloud</a:t>
                      </a:r>
                      <a:r>
                        <a:rPr lang="en-US" sz="1600" dirty="0">
                          <a:effectLst/>
                        </a:rPr>
                        <a:t>, </a:t>
                      </a:r>
                      <a:r>
                        <a:rPr lang="en-US" sz="1600" u="none" strike="noStrike" dirty="0">
                          <a:effectLst/>
                          <a:hlinkClick r:id="rId10"/>
                        </a:rPr>
                        <a:t>audit logs</a:t>
                      </a:r>
                      <a:endParaRPr lang="en-US" sz="16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53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44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04D4E-D8D4-2ED4-8AE4-8163368679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Power Automate Vs </a:t>
            </a:r>
            <a:r>
              <a:rPr lang="en-US" dirty="0" err="1"/>
              <a:t>LogicApps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A74B71A-F73D-ABBB-72A5-AB793946C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198935"/>
              </p:ext>
            </p:extLst>
          </p:nvPr>
        </p:nvGraphicFramePr>
        <p:xfrm>
          <a:off x="457200" y="1096974"/>
          <a:ext cx="11277600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1632999616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918087730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116579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br>
                        <a:rPr lang="en-US" sz="1600" dirty="0">
                          <a:effectLst/>
                        </a:rPr>
                      </a:br>
                      <a:endParaRPr lang="en-US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</a:rPr>
                        <a:t>Power Automate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effectLst/>
                        </a:rPr>
                        <a:t>Logic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434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Users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Office workers, business users, SharePoint administrators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Pro integrators and developers, IT pros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35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Scenarios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Self-service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Advanced integrations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258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Design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In-browser and mobile app, UI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In-browser, </a:t>
                      </a:r>
                      <a:r>
                        <a:rPr lang="en-US" sz="1600" u="none" strike="noStrike">
                          <a:effectLst/>
                          <a:hlinkClick r:id="rId2"/>
                        </a:rPr>
                        <a:t>Visual Studio Code</a:t>
                      </a:r>
                      <a:r>
                        <a:rPr lang="en-US" sz="1600">
                          <a:effectLst/>
                        </a:rPr>
                        <a:t>, and </a:t>
                      </a:r>
                      <a:r>
                        <a:rPr lang="en-US" sz="1600" u="none" strike="noStrike">
                          <a:effectLst/>
                          <a:hlinkClick r:id="rId3"/>
                        </a:rPr>
                        <a:t>Visual Studio</a:t>
                      </a:r>
                      <a:r>
                        <a:rPr lang="en-US" sz="1600">
                          <a:effectLst/>
                        </a:rPr>
                        <a:t> with code view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61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Application lifecycle management (ALM)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Design and test in non-production environments, promote to production when 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Azure DevOps: source control, testing, support, automation, and manageability in </a:t>
                      </a:r>
                      <a:r>
                        <a:rPr lang="en-US" sz="1600" u="none" strike="noStrike">
                          <a:effectLst/>
                          <a:hlinkClick r:id="rId4"/>
                        </a:rPr>
                        <a:t>Azure Resource Manager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4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Admin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Manage Power Automate environments and data loss prevention (DLP) policies, track licensing: </a:t>
                      </a:r>
                      <a:r>
                        <a:rPr lang="en-US" sz="1600" u="none" strike="noStrike">
                          <a:effectLst/>
                          <a:hlinkClick r:id="rId5"/>
                        </a:rPr>
                        <a:t>Admin center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Manage resource groups, connections, access management, and logging: </a:t>
                      </a:r>
                      <a:r>
                        <a:rPr lang="en-US" sz="1600" u="none" strike="noStrike">
                          <a:effectLst/>
                          <a:hlinkClick r:id="rId6"/>
                        </a:rPr>
                        <a:t>Azure portal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4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Microsoft 365 security audit logs, DLP, </a:t>
                      </a:r>
                      <a:r>
                        <a:rPr lang="en-US" sz="1600" u="none" strike="noStrike">
                          <a:effectLst/>
                          <a:hlinkClick r:id="rId7"/>
                        </a:rPr>
                        <a:t>encryption at rest</a:t>
                      </a:r>
                      <a:r>
                        <a:rPr lang="en-US" sz="1600">
                          <a:effectLst/>
                        </a:rPr>
                        <a:t> for sensitive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Security assurance of Azure: </a:t>
                      </a:r>
                      <a:r>
                        <a:rPr lang="en-US" sz="1600" u="none" strike="noStrike" dirty="0">
                          <a:effectLst/>
                          <a:hlinkClick r:id="rId8"/>
                        </a:rPr>
                        <a:t>Azure security</a:t>
                      </a:r>
                      <a:r>
                        <a:rPr lang="en-US" sz="1600" dirty="0">
                          <a:effectLst/>
                        </a:rPr>
                        <a:t>, </a:t>
                      </a:r>
                      <a:r>
                        <a:rPr lang="en-US" sz="1600" u="none" strike="noStrike" dirty="0">
                          <a:effectLst/>
                          <a:hlinkClick r:id="rId9"/>
                        </a:rPr>
                        <a:t>Microsoft Defender for Cloud</a:t>
                      </a:r>
                      <a:r>
                        <a:rPr lang="en-US" sz="1600" dirty="0">
                          <a:effectLst/>
                        </a:rPr>
                        <a:t>, </a:t>
                      </a:r>
                      <a:r>
                        <a:rPr lang="en-US" sz="1600" u="none" strike="noStrike" dirty="0">
                          <a:effectLst/>
                          <a:hlinkClick r:id="rId10"/>
                        </a:rPr>
                        <a:t>audit logs</a:t>
                      </a:r>
                      <a:endParaRPr lang="en-US" sz="16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53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101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04D4E-D8D4-2ED4-8AE4-8163368679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Power Automate Vs </a:t>
            </a:r>
            <a:r>
              <a:rPr lang="en-US" dirty="0" err="1"/>
              <a:t>LogicApps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A74B71A-F73D-ABBB-72A5-AB793946C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899774"/>
              </p:ext>
            </p:extLst>
          </p:nvPr>
        </p:nvGraphicFramePr>
        <p:xfrm>
          <a:off x="457200" y="1096974"/>
          <a:ext cx="11277600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1632999616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918087730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116579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br>
                        <a:rPr lang="en-US" sz="1600" dirty="0">
                          <a:effectLst/>
                        </a:rPr>
                      </a:br>
                      <a:endParaRPr lang="en-US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</a:rPr>
                        <a:t>Power Automate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effectLst/>
                        </a:rPr>
                        <a:t>Logic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434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Users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Office workers, business users, SharePoint administrators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Pro integrators and developers, IT pros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235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Scenarios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Self-service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Advanced integrations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258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Design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In-browser and mobile app, UI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In-browser, </a:t>
                      </a:r>
                      <a:r>
                        <a:rPr lang="en-US" sz="1600" u="none" strike="noStrike">
                          <a:effectLst/>
                          <a:hlinkClick r:id="rId2"/>
                        </a:rPr>
                        <a:t>Visual Studio Code</a:t>
                      </a:r>
                      <a:r>
                        <a:rPr lang="en-US" sz="1600">
                          <a:effectLst/>
                        </a:rPr>
                        <a:t>, and </a:t>
                      </a:r>
                      <a:r>
                        <a:rPr lang="en-US" sz="1600" u="none" strike="noStrike">
                          <a:effectLst/>
                          <a:hlinkClick r:id="rId3"/>
                        </a:rPr>
                        <a:t>Visual Studio</a:t>
                      </a:r>
                      <a:r>
                        <a:rPr lang="en-US" sz="1600">
                          <a:effectLst/>
                        </a:rPr>
                        <a:t> with code view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61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Application lifecycle management (ALM)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Design and test in non-production environments, promote to production when 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Azure DevOps: source control, testing, support, automation, and manageability in </a:t>
                      </a:r>
                      <a:r>
                        <a:rPr lang="en-US" sz="1600" u="none" strike="noStrike">
                          <a:effectLst/>
                          <a:hlinkClick r:id="rId4"/>
                        </a:rPr>
                        <a:t>Azure Resource Manager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4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Admin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Manage Power Automate environments and data loss prevention (DLP) policies, track licensing: </a:t>
                      </a:r>
                      <a:r>
                        <a:rPr lang="en-US" sz="1600" u="none" strike="noStrike">
                          <a:effectLst/>
                          <a:hlinkClick r:id="rId5"/>
                        </a:rPr>
                        <a:t>Admin center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Manage resource groups, connections, access management, and logging: </a:t>
                      </a:r>
                      <a:r>
                        <a:rPr lang="en-US" sz="1600" u="none" strike="noStrike">
                          <a:effectLst/>
                          <a:hlinkClick r:id="rId6"/>
                        </a:rPr>
                        <a:t>Azure portal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4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Microsoft 365 security audit logs, DLP, </a:t>
                      </a:r>
                      <a:r>
                        <a:rPr lang="en-US" sz="1600" u="none" strike="noStrike">
                          <a:effectLst/>
                          <a:hlinkClick r:id="rId7"/>
                        </a:rPr>
                        <a:t>encryption at rest</a:t>
                      </a:r>
                      <a:r>
                        <a:rPr lang="en-US" sz="1600">
                          <a:effectLst/>
                        </a:rPr>
                        <a:t> for sensitive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Security assurance of Azure: </a:t>
                      </a:r>
                      <a:r>
                        <a:rPr lang="en-US" sz="1600" u="none" strike="noStrike" dirty="0">
                          <a:effectLst/>
                          <a:hlinkClick r:id="rId8"/>
                        </a:rPr>
                        <a:t>Azure security</a:t>
                      </a:r>
                      <a:r>
                        <a:rPr lang="en-US" sz="1600" dirty="0">
                          <a:effectLst/>
                        </a:rPr>
                        <a:t>, </a:t>
                      </a:r>
                      <a:r>
                        <a:rPr lang="en-US" sz="1600" u="none" strike="noStrike" dirty="0">
                          <a:effectLst/>
                          <a:hlinkClick r:id="rId9"/>
                        </a:rPr>
                        <a:t>Microsoft Defender for Cloud</a:t>
                      </a:r>
                      <a:r>
                        <a:rPr lang="en-US" sz="1600" dirty="0">
                          <a:effectLst/>
                        </a:rPr>
                        <a:t>, </a:t>
                      </a:r>
                      <a:r>
                        <a:rPr lang="en-US" sz="1600" u="none" strike="noStrike" dirty="0">
                          <a:effectLst/>
                          <a:hlinkClick r:id="rId10"/>
                        </a:rPr>
                        <a:t>audit logs</a:t>
                      </a:r>
                      <a:endParaRPr lang="en-US" sz="16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53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7991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04D4E-D8D4-2ED4-8AE4-8163368679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Power Automate Vs </a:t>
            </a:r>
            <a:r>
              <a:rPr lang="en-US" dirty="0" err="1"/>
              <a:t>LogicApps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A74B71A-F73D-ABBB-72A5-AB793946C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421492"/>
              </p:ext>
            </p:extLst>
          </p:nvPr>
        </p:nvGraphicFramePr>
        <p:xfrm>
          <a:off x="457200" y="1096974"/>
          <a:ext cx="11277600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1632999616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918087730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116579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br>
                        <a:rPr lang="en-US" sz="1600" dirty="0">
                          <a:effectLst/>
                        </a:rPr>
                      </a:br>
                      <a:endParaRPr lang="en-US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</a:rPr>
                        <a:t>Power Automate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effectLst/>
                        </a:rPr>
                        <a:t>Logic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434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Users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Office workers, business users, SharePoint administrators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Pro integrators and developers, IT pros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235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Scenarios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Self-service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Advanced integrations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258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Design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In-browser and mobile app, UI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In-browser, </a:t>
                      </a:r>
                      <a:r>
                        <a:rPr lang="en-US" sz="1600" u="none" strike="noStrike">
                          <a:effectLst/>
                          <a:hlinkClick r:id="rId2"/>
                        </a:rPr>
                        <a:t>Visual Studio Code</a:t>
                      </a:r>
                      <a:r>
                        <a:rPr lang="en-US" sz="1600">
                          <a:effectLst/>
                        </a:rPr>
                        <a:t>, and </a:t>
                      </a:r>
                      <a:r>
                        <a:rPr lang="en-US" sz="1600" u="none" strike="noStrike">
                          <a:effectLst/>
                          <a:hlinkClick r:id="rId3"/>
                        </a:rPr>
                        <a:t>Visual Studio</a:t>
                      </a:r>
                      <a:r>
                        <a:rPr lang="en-US" sz="1600">
                          <a:effectLst/>
                        </a:rPr>
                        <a:t> with code view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61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Application lifecycle management (ALM)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Design and test in non-production environments, promote to production when 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Azure DevOps: source control, testing, support, automation, and manageability in </a:t>
                      </a:r>
                      <a:r>
                        <a:rPr lang="en-US" sz="1600" u="none" strike="noStrike">
                          <a:effectLst/>
                          <a:hlinkClick r:id="rId4"/>
                        </a:rPr>
                        <a:t>Azure Resource Manager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4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Admin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Manage Power Automate environments and data loss prevention (DLP) policies, track licensing: </a:t>
                      </a:r>
                      <a:r>
                        <a:rPr lang="en-US" sz="1600" u="none" strike="noStrike">
                          <a:effectLst/>
                          <a:hlinkClick r:id="rId5"/>
                        </a:rPr>
                        <a:t>Admin center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Manage resource groups, connections, access management, and logging: </a:t>
                      </a:r>
                      <a:r>
                        <a:rPr lang="en-US" sz="1600" u="none" strike="noStrike">
                          <a:effectLst/>
                          <a:hlinkClick r:id="rId6"/>
                        </a:rPr>
                        <a:t>Azure portal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4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Microsoft 365 security audit logs, DLP, </a:t>
                      </a:r>
                      <a:r>
                        <a:rPr lang="en-US" sz="1600" u="none" strike="noStrike">
                          <a:effectLst/>
                          <a:hlinkClick r:id="rId7"/>
                        </a:rPr>
                        <a:t>encryption at rest</a:t>
                      </a:r>
                      <a:r>
                        <a:rPr lang="en-US" sz="1600">
                          <a:effectLst/>
                        </a:rPr>
                        <a:t> for sensitive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Security assurance of Azure: </a:t>
                      </a:r>
                      <a:r>
                        <a:rPr lang="en-US" sz="1600" u="none" strike="noStrike" dirty="0">
                          <a:effectLst/>
                          <a:hlinkClick r:id="rId8"/>
                        </a:rPr>
                        <a:t>Azure security</a:t>
                      </a:r>
                      <a:r>
                        <a:rPr lang="en-US" sz="1600" dirty="0">
                          <a:effectLst/>
                        </a:rPr>
                        <a:t>, </a:t>
                      </a:r>
                      <a:r>
                        <a:rPr lang="en-US" sz="1600" u="none" strike="noStrike" dirty="0">
                          <a:effectLst/>
                          <a:hlinkClick r:id="rId9"/>
                        </a:rPr>
                        <a:t>Microsoft Defender for Cloud</a:t>
                      </a:r>
                      <a:r>
                        <a:rPr lang="en-US" sz="1600" dirty="0">
                          <a:effectLst/>
                        </a:rPr>
                        <a:t>, </a:t>
                      </a:r>
                      <a:r>
                        <a:rPr lang="en-US" sz="1600" u="none" strike="noStrike" dirty="0">
                          <a:effectLst/>
                          <a:hlinkClick r:id="rId10"/>
                        </a:rPr>
                        <a:t>audit logs</a:t>
                      </a:r>
                      <a:endParaRPr lang="en-US" sz="16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53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585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04D4E-D8D4-2ED4-8AE4-8163368679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Power Automate Vs </a:t>
            </a:r>
            <a:r>
              <a:rPr lang="en-US" dirty="0" err="1"/>
              <a:t>LogicApps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A74B71A-F73D-ABBB-72A5-AB793946C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10099"/>
              </p:ext>
            </p:extLst>
          </p:nvPr>
        </p:nvGraphicFramePr>
        <p:xfrm>
          <a:off x="457200" y="1096974"/>
          <a:ext cx="11277600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1632999616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918087730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116579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br>
                        <a:rPr lang="en-US" sz="1600" dirty="0">
                          <a:effectLst/>
                        </a:rPr>
                      </a:br>
                      <a:endParaRPr lang="en-US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</a:rPr>
                        <a:t>Power Automate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effectLst/>
                        </a:rPr>
                        <a:t>Logic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434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Users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Office workers, business users, SharePoint administrators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Pro integrators and developers, IT pros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235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Scenarios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Self-service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Advanced integrations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258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Design tool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In-browser and mobile app, UI only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In-browser, </a:t>
                      </a:r>
                      <a:r>
                        <a:rPr lang="en-US" sz="1600" u="none" strike="noStrike">
                          <a:effectLst/>
                          <a:hlinkClick r:id="rId2"/>
                        </a:rPr>
                        <a:t>Visual Studio Code</a:t>
                      </a:r>
                      <a:r>
                        <a:rPr lang="en-US" sz="1600">
                          <a:effectLst/>
                        </a:rPr>
                        <a:t>, and </a:t>
                      </a:r>
                      <a:r>
                        <a:rPr lang="en-US" sz="1600" u="none" strike="noStrike">
                          <a:effectLst/>
                          <a:hlinkClick r:id="rId3"/>
                        </a:rPr>
                        <a:t>Visual Studio</a:t>
                      </a:r>
                      <a:r>
                        <a:rPr lang="en-US" sz="1600">
                          <a:effectLst/>
                        </a:rPr>
                        <a:t> with code view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61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Application lifecycle management (ALM)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Design and test in non-production environments, promote to production when 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Azure DevOps: source control, testing, support, automation, and manageability in </a:t>
                      </a:r>
                      <a:r>
                        <a:rPr lang="en-US" sz="1600" u="none" strike="noStrike">
                          <a:effectLst/>
                          <a:hlinkClick r:id="rId4"/>
                        </a:rPr>
                        <a:t>Azure Resource Manager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4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Admin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Manage Power Automate environments and data loss prevention (DLP) policies, track licensing: </a:t>
                      </a:r>
                      <a:r>
                        <a:rPr lang="en-US" sz="1600" u="none" strike="noStrike">
                          <a:effectLst/>
                          <a:hlinkClick r:id="rId5"/>
                        </a:rPr>
                        <a:t>Admin center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Manage resource groups, connections, access management, and logging: </a:t>
                      </a:r>
                      <a:r>
                        <a:rPr lang="en-US" sz="1600" u="none" strike="noStrike">
                          <a:effectLst/>
                          <a:hlinkClick r:id="rId6"/>
                        </a:rPr>
                        <a:t>Azure portal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4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Microsoft 365 security audit logs, DLP, </a:t>
                      </a:r>
                      <a:r>
                        <a:rPr lang="en-US" sz="1600" u="none" strike="noStrike">
                          <a:effectLst/>
                          <a:hlinkClick r:id="rId7"/>
                        </a:rPr>
                        <a:t>encryption at rest</a:t>
                      </a:r>
                      <a:r>
                        <a:rPr lang="en-US" sz="1600">
                          <a:effectLst/>
                        </a:rPr>
                        <a:t> for sensitive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Security assurance of Azure: </a:t>
                      </a:r>
                      <a:r>
                        <a:rPr lang="en-US" sz="1600" u="none" strike="noStrike" dirty="0">
                          <a:effectLst/>
                          <a:hlinkClick r:id="rId8"/>
                        </a:rPr>
                        <a:t>Azure security</a:t>
                      </a:r>
                      <a:r>
                        <a:rPr lang="en-US" sz="1600" dirty="0">
                          <a:effectLst/>
                        </a:rPr>
                        <a:t>, </a:t>
                      </a:r>
                      <a:r>
                        <a:rPr lang="en-US" sz="1600" u="none" strike="noStrike" dirty="0">
                          <a:effectLst/>
                          <a:hlinkClick r:id="rId9"/>
                        </a:rPr>
                        <a:t>Microsoft Defender for Cloud</a:t>
                      </a:r>
                      <a:r>
                        <a:rPr lang="en-US" sz="1600" dirty="0">
                          <a:effectLst/>
                        </a:rPr>
                        <a:t>, </a:t>
                      </a:r>
                      <a:r>
                        <a:rPr lang="en-US" sz="1600" u="none" strike="noStrike" dirty="0">
                          <a:effectLst/>
                          <a:hlinkClick r:id="rId10"/>
                        </a:rPr>
                        <a:t>audit logs</a:t>
                      </a:r>
                      <a:endParaRPr lang="en-US" sz="16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53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940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04D4E-D8D4-2ED4-8AE4-8163368679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Power Automate Vs </a:t>
            </a:r>
            <a:r>
              <a:rPr lang="en-US" dirty="0" err="1"/>
              <a:t>LogicApps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A74B71A-F73D-ABBB-72A5-AB793946C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182232"/>
              </p:ext>
            </p:extLst>
          </p:nvPr>
        </p:nvGraphicFramePr>
        <p:xfrm>
          <a:off x="457200" y="1096974"/>
          <a:ext cx="11277600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1632999616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918087730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116579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br>
                        <a:rPr lang="en-US" sz="1600">
                          <a:effectLst/>
                        </a:rPr>
                      </a:br>
                      <a:endParaRPr lang="en-US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</a:rPr>
                        <a:t>Power Automate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effectLst/>
                        </a:rPr>
                        <a:t>Logic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434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Users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Office workers, business users, SharePoint administrators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Pro integrators and developers, IT pros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235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Scenarios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Self-service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Advanced integrations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258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Design tool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In-browser and mobile app, UI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In-browser, </a:t>
                      </a:r>
                      <a:r>
                        <a:rPr lang="en-US" sz="1600" u="none" strike="noStrike" dirty="0">
                          <a:effectLst/>
                          <a:hlinkClick r:id="rId2"/>
                        </a:rPr>
                        <a:t>Visual Studio Code</a:t>
                      </a:r>
                      <a:r>
                        <a:rPr lang="en-US" sz="1600" dirty="0">
                          <a:effectLst/>
                        </a:rPr>
                        <a:t>, and </a:t>
                      </a:r>
                      <a:r>
                        <a:rPr lang="en-US" sz="1600" u="none" strike="noStrike" dirty="0">
                          <a:effectLst/>
                          <a:hlinkClick r:id="rId3"/>
                        </a:rPr>
                        <a:t>Visual Studio</a:t>
                      </a:r>
                      <a:r>
                        <a:rPr lang="en-US" sz="1600" dirty="0">
                          <a:effectLst/>
                        </a:rPr>
                        <a:t> with code view available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161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Application lifecycle management (ALM)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Design and test in non-production environments, promote to production when 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Azure DevOps: source control, testing, support, automation, and manageability in </a:t>
                      </a:r>
                      <a:r>
                        <a:rPr lang="en-US" sz="1600" u="none" strike="noStrike">
                          <a:effectLst/>
                          <a:hlinkClick r:id="rId4"/>
                        </a:rPr>
                        <a:t>Azure Resource Manager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4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Admin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Manage Power Automate environments and data loss prevention (DLP) policies, track licensing: </a:t>
                      </a:r>
                      <a:r>
                        <a:rPr lang="en-US" sz="1600" u="none" strike="noStrike">
                          <a:effectLst/>
                          <a:hlinkClick r:id="rId5"/>
                        </a:rPr>
                        <a:t>Admin center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Manage resource groups, connections, access management, and logging: </a:t>
                      </a:r>
                      <a:r>
                        <a:rPr lang="en-US" sz="1600" u="none" strike="noStrike">
                          <a:effectLst/>
                          <a:hlinkClick r:id="rId6"/>
                        </a:rPr>
                        <a:t>Azure portal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4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Microsoft 365 security audit logs, DLP, </a:t>
                      </a:r>
                      <a:r>
                        <a:rPr lang="en-US" sz="1600" u="none" strike="noStrike">
                          <a:effectLst/>
                          <a:hlinkClick r:id="rId7"/>
                        </a:rPr>
                        <a:t>encryption at rest</a:t>
                      </a:r>
                      <a:r>
                        <a:rPr lang="en-US" sz="1600">
                          <a:effectLst/>
                        </a:rPr>
                        <a:t> for sensitive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Security assurance of Azure: </a:t>
                      </a:r>
                      <a:r>
                        <a:rPr lang="en-US" sz="1600" u="none" strike="noStrike" dirty="0">
                          <a:effectLst/>
                          <a:hlinkClick r:id="rId8"/>
                        </a:rPr>
                        <a:t>Azure security</a:t>
                      </a:r>
                      <a:r>
                        <a:rPr lang="en-US" sz="1600" dirty="0">
                          <a:effectLst/>
                        </a:rPr>
                        <a:t>, </a:t>
                      </a:r>
                      <a:r>
                        <a:rPr lang="en-US" sz="1600" u="none" strike="noStrike" dirty="0">
                          <a:effectLst/>
                          <a:hlinkClick r:id="rId9"/>
                        </a:rPr>
                        <a:t>Microsoft Defender for Cloud</a:t>
                      </a:r>
                      <a:r>
                        <a:rPr lang="en-US" sz="1600" dirty="0">
                          <a:effectLst/>
                        </a:rPr>
                        <a:t>, </a:t>
                      </a:r>
                      <a:r>
                        <a:rPr lang="en-US" sz="1600" u="none" strike="noStrike" dirty="0">
                          <a:effectLst/>
                          <a:hlinkClick r:id="rId10"/>
                        </a:rPr>
                        <a:t>audit logs</a:t>
                      </a:r>
                      <a:endParaRPr lang="en-US" sz="16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53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1477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04D4E-D8D4-2ED4-8AE4-8163368679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Power Automate Vs </a:t>
            </a:r>
            <a:r>
              <a:rPr lang="en-US" dirty="0" err="1"/>
              <a:t>LogicApps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A74B71A-F73D-ABBB-72A5-AB793946C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774151"/>
              </p:ext>
            </p:extLst>
          </p:nvPr>
        </p:nvGraphicFramePr>
        <p:xfrm>
          <a:off x="457200" y="1096974"/>
          <a:ext cx="11277600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1632999616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918087730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116579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br>
                        <a:rPr lang="en-US" sz="1600" dirty="0">
                          <a:effectLst/>
                        </a:rPr>
                      </a:br>
                      <a:endParaRPr lang="en-US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</a:rPr>
                        <a:t>Power Automate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effectLst/>
                        </a:rPr>
                        <a:t>Logic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434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Users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Office workers, business users, SharePoint administrators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Pro integrators and developers, IT pros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235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Scenarios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Self-service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Advanced integrations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258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Design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In-browser and mobile app, UI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In-browser, </a:t>
                      </a:r>
                      <a:r>
                        <a:rPr lang="en-US" sz="1600" u="none" strike="noStrike">
                          <a:effectLst/>
                          <a:hlinkClick r:id="rId2"/>
                        </a:rPr>
                        <a:t>Visual Studio Code</a:t>
                      </a:r>
                      <a:r>
                        <a:rPr lang="en-US" sz="1600">
                          <a:effectLst/>
                        </a:rPr>
                        <a:t>, and </a:t>
                      </a:r>
                      <a:r>
                        <a:rPr lang="en-US" sz="1600" u="none" strike="noStrike">
                          <a:effectLst/>
                          <a:hlinkClick r:id="rId3"/>
                        </a:rPr>
                        <a:t>Visual Studio</a:t>
                      </a:r>
                      <a:r>
                        <a:rPr lang="en-US" sz="1600">
                          <a:effectLst/>
                        </a:rPr>
                        <a:t> with code view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61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Application lifecycle management (ALM)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Design and test in non-production environments, promote to production when ready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Azure DevOps: source control, testing, support, automation, and manageability in </a:t>
                      </a:r>
                      <a:r>
                        <a:rPr lang="en-US" sz="1600" u="none" strike="noStrike">
                          <a:effectLst/>
                          <a:hlinkClick r:id="rId4"/>
                        </a:rPr>
                        <a:t>Azure Resource Manager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4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Admin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Manage Power Automate environments and data loss prevention (DLP) policies, track licensing: </a:t>
                      </a:r>
                      <a:r>
                        <a:rPr lang="en-US" sz="1600" u="none" strike="noStrike">
                          <a:effectLst/>
                          <a:hlinkClick r:id="rId5"/>
                        </a:rPr>
                        <a:t>Admin center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Manage resource groups, connections, access management, and logging: </a:t>
                      </a:r>
                      <a:r>
                        <a:rPr lang="en-US" sz="1600" u="none" strike="noStrike">
                          <a:effectLst/>
                          <a:hlinkClick r:id="rId6"/>
                        </a:rPr>
                        <a:t>Azure portal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4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Microsoft 365 security audit logs, DLP, </a:t>
                      </a:r>
                      <a:r>
                        <a:rPr lang="en-US" sz="1600" u="none" strike="noStrike">
                          <a:effectLst/>
                          <a:hlinkClick r:id="rId7"/>
                        </a:rPr>
                        <a:t>encryption at rest</a:t>
                      </a:r>
                      <a:r>
                        <a:rPr lang="en-US" sz="1600">
                          <a:effectLst/>
                        </a:rPr>
                        <a:t> for sensitive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Security assurance of Azure: </a:t>
                      </a:r>
                      <a:r>
                        <a:rPr lang="en-US" sz="1600" u="none" strike="noStrike" dirty="0">
                          <a:effectLst/>
                          <a:hlinkClick r:id="rId8"/>
                        </a:rPr>
                        <a:t>Azure security</a:t>
                      </a:r>
                      <a:r>
                        <a:rPr lang="en-US" sz="1600" dirty="0">
                          <a:effectLst/>
                        </a:rPr>
                        <a:t>, </a:t>
                      </a:r>
                      <a:r>
                        <a:rPr lang="en-US" sz="1600" u="none" strike="noStrike" dirty="0">
                          <a:effectLst/>
                          <a:hlinkClick r:id="rId9"/>
                        </a:rPr>
                        <a:t>Microsoft Defender for Cloud</a:t>
                      </a:r>
                      <a:r>
                        <a:rPr lang="en-US" sz="1600" dirty="0">
                          <a:effectLst/>
                        </a:rPr>
                        <a:t>, </a:t>
                      </a:r>
                      <a:r>
                        <a:rPr lang="en-US" sz="1600" u="none" strike="noStrike" dirty="0">
                          <a:effectLst/>
                          <a:hlinkClick r:id="rId10"/>
                        </a:rPr>
                        <a:t>audit logs</a:t>
                      </a:r>
                      <a:endParaRPr lang="en-US" sz="16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53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3467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7D0FE4E-FF2E-7216-1FE0-02AC3238BF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0080" y="1908993"/>
            <a:ext cx="5354637" cy="738664"/>
          </a:xfrm>
        </p:spPr>
        <p:txBody>
          <a:bodyPr/>
          <a:lstStyle/>
          <a:p>
            <a:r>
              <a:rPr lang="en-US" dirty="0">
                <a:solidFill>
                  <a:srgbClr val="82C242"/>
                </a:solidFill>
              </a:rPr>
              <a:t>Nathan</a:t>
            </a:r>
            <a:r>
              <a:rPr lang="en-US" sz="4800" dirty="0">
                <a:solidFill>
                  <a:srgbClr val="82C242"/>
                </a:solidFill>
              </a:rPr>
              <a:t> Clouse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2DC0181-BBC6-4574-B087-2F4F8D131B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Nathan Clouse</a:t>
            </a:r>
          </a:p>
          <a:p>
            <a:r>
              <a:rPr lang="en-US"/>
              <a:t>Technical Architect, Microsoft MVP</a:t>
            </a:r>
          </a:p>
          <a:p>
            <a:r>
              <a:rPr lang="en-US" err="1"/>
              <a:t>enVista</a:t>
            </a:r>
            <a:r>
              <a:rPr lang="en-US"/>
              <a:t> Corp.</a:t>
            </a:r>
          </a:p>
        </p:txBody>
      </p:sp>
      <p:pic>
        <p:nvPicPr>
          <p:cNvPr id="3" name="Picture Placeholder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0F5691C-26AE-A25C-4BF7-8E700A7CBE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D8F77C-B986-10C2-C58D-27051619AFB4}"/>
              </a:ext>
            </a:extLst>
          </p:cNvPr>
          <p:cNvSpPr txBox="1"/>
          <p:nvPr/>
        </p:nvSpPr>
        <p:spPr>
          <a:xfrm>
            <a:off x="385665" y="2942253"/>
            <a:ext cx="5486400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Technical Architect </a:t>
            </a:r>
            <a:br>
              <a:rPr lang="en-US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enVista</a:t>
            </a:r>
            <a:r>
              <a:rPr lang="en-US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Corp.</a:t>
            </a:r>
          </a:p>
          <a:p>
            <a:r>
              <a:rPr lang="en-US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Microsoft Business Applications MVP (3x)</a:t>
            </a:r>
          </a:p>
          <a:p>
            <a:r>
              <a:rPr lang="en-US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nclouse@envistacorp.com</a:t>
            </a:r>
            <a:endParaRPr lang="en-US" sz="18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  <a:hlinkClick r:id="rId4"/>
              </a:rPr>
              <a:t>www.atomicax.com</a:t>
            </a:r>
            <a:endParaRPr 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www.dynamics.fo</a:t>
            </a:r>
          </a:p>
          <a:p>
            <a:r>
              <a:rPr 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@NathanClouseAX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04D4E-D8D4-2ED4-8AE4-8163368679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Power Automate Vs </a:t>
            </a:r>
            <a:r>
              <a:rPr lang="en-US" dirty="0" err="1"/>
              <a:t>LogicApps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A74B71A-F73D-ABBB-72A5-AB793946C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633774"/>
              </p:ext>
            </p:extLst>
          </p:nvPr>
        </p:nvGraphicFramePr>
        <p:xfrm>
          <a:off x="457200" y="1096974"/>
          <a:ext cx="11277600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1632999616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918087730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116579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br>
                        <a:rPr lang="en-US" sz="1600" dirty="0">
                          <a:effectLst/>
                        </a:rPr>
                      </a:br>
                      <a:endParaRPr lang="en-US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</a:rPr>
                        <a:t>Power Automate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effectLst/>
                        </a:rPr>
                        <a:t>Logic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434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Users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Office workers, business users, SharePoint administrators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Pro integrators and developers, IT pros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235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Scenarios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Self-service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Advanced integrations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258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Design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In-browser and mobile app, UI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In-browser, </a:t>
                      </a:r>
                      <a:r>
                        <a:rPr lang="en-US" sz="1600" u="none" strike="noStrike">
                          <a:effectLst/>
                          <a:hlinkClick r:id="rId2"/>
                        </a:rPr>
                        <a:t>Visual Studio Code</a:t>
                      </a:r>
                      <a:r>
                        <a:rPr lang="en-US" sz="1600">
                          <a:effectLst/>
                        </a:rPr>
                        <a:t>, and </a:t>
                      </a:r>
                      <a:r>
                        <a:rPr lang="en-US" sz="1600" u="none" strike="noStrike">
                          <a:effectLst/>
                          <a:hlinkClick r:id="rId3"/>
                        </a:rPr>
                        <a:t>Visual Studio</a:t>
                      </a:r>
                      <a:r>
                        <a:rPr lang="en-US" sz="1600">
                          <a:effectLst/>
                        </a:rPr>
                        <a:t> with code view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61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Application lifecycle management (ALM)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Design and test in non-production environments, promote to production when 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Azure DevOps: source control, testing, support, automation, and manageability in </a:t>
                      </a:r>
                      <a:r>
                        <a:rPr lang="en-US" sz="1600" u="none" strike="noStrike" dirty="0">
                          <a:effectLst/>
                          <a:hlinkClick r:id="rId4"/>
                        </a:rPr>
                        <a:t>Azure Resource Manager</a:t>
                      </a:r>
                      <a:endParaRPr lang="en-US" sz="1600" dirty="0">
                        <a:effectLst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4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Admin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Manage Power Automate environments and data loss prevention (DLP) policies, track licensing: </a:t>
                      </a:r>
                      <a:r>
                        <a:rPr lang="en-US" sz="1600" u="none" strike="noStrike">
                          <a:effectLst/>
                          <a:hlinkClick r:id="rId5"/>
                        </a:rPr>
                        <a:t>Admin center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Manage resource groups, connections, access management, and logging: </a:t>
                      </a:r>
                      <a:r>
                        <a:rPr lang="en-US" sz="1600" u="none" strike="noStrike">
                          <a:effectLst/>
                          <a:hlinkClick r:id="rId6"/>
                        </a:rPr>
                        <a:t>Azure portal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4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Microsoft 365 security audit logs, DLP, </a:t>
                      </a:r>
                      <a:r>
                        <a:rPr lang="en-US" sz="1600" u="none" strike="noStrike">
                          <a:effectLst/>
                          <a:hlinkClick r:id="rId7"/>
                        </a:rPr>
                        <a:t>encryption at rest</a:t>
                      </a:r>
                      <a:r>
                        <a:rPr lang="en-US" sz="1600">
                          <a:effectLst/>
                        </a:rPr>
                        <a:t> for sensitive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Security assurance of Azure: </a:t>
                      </a:r>
                      <a:r>
                        <a:rPr lang="en-US" sz="1600" u="none" strike="noStrike" dirty="0">
                          <a:effectLst/>
                          <a:hlinkClick r:id="rId8"/>
                        </a:rPr>
                        <a:t>Azure security</a:t>
                      </a:r>
                      <a:r>
                        <a:rPr lang="en-US" sz="1600" dirty="0">
                          <a:effectLst/>
                        </a:rPr>
                        <a:t>, </a:t>
                      </a:r>
                      <a:r>
                        <a:rPr lang="en-US" sz="1600" u="none" strike="noStrike" dirty="0">
                          <a:effectLst/>
                          <a:hlinkClick r:id="rId9"/>
                        </a:rPr>
                        <a:t>Microsoft Defender for Cloud</a:t>
                      </a:r>
                      <a:r>
                        <a:rPr lang="en-US" sz="1600" dirty="0">
                          <a:effectLst/>
                        </a:rPr>
                        <a:t>, </a:t>
                      </a:r>
                      <a:r>
                        <a:rPr lang="en-US" sz="1600" u="none" strike="noStrike" dirty="0">
                          <a:effectLst/>
                          <a:hlinkClick r:id="rId10"/>
                        </a:rPr>
                        <a:t>audit logs</a:t>
                      </a:r>
                      <a:endParaRPr lang="en-US" sz="16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53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1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04D4E-D8D4-2ED4-8AE4-8163368679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Power Automate Vs </a:t>
            </a:r>
            <a:r>
              <a:rPr lang="en-US" dirty="0" err="1"/>
              <a:t>LogicApps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A74B71A-F73D-ABBB-72A5-AB793946C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07098"/>
              </p:ext>
            </p:extLst>
          </p:nvPr>
        </p:nvGraphicFramePr>
        <p:xfrm>
          <a:off x="457200" y="1096974"/>
          <a:ext cx="11277600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1632999616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918087730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116579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br>
                        <a:rPr lang="en-US" sz="1600" dirty="0">
                          <a:effectLst/>
                        </a:rPr>
                      </a:br>
                      <a:endParaRPr lang="en-US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</a:rPr>
                        <a:t>Power Automate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effectLst/>
                        </a:rPr>
                        <a:t>Logic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434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Users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Office workers, business users, SharePoint administrators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Pro integrators and developers, IT pros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235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Scenarios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Self-service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Advanced integrations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258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Design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In-browser and mobile app, UI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In-browser, </a:t>
                      </a:r>
                      <a:r>
                        <a:rPr lang="en-US" sz="1600" u="none" strike="noStrike">
                          <a:effectLst/>
                          <a:hlinkClick r:id="rId2"/>
                        </a:rPr>
                        <a:t>Visual Studio Code</a:t>
                      </a:r>
                      <a:r>
                        <a:rPr lang="en-US" sz="1600">
                          <a:effectLst/>
                        </a:rPr>
                        <a:t>, and </a:t>
                      </a:r>
                      <a:r>
                        <a:rPr lang="en-US" sz="1600" u="none" strike="noStrike">
                          <a:effectLst/>
                          <a:hlinkClick r:id="rId3"/>
                        </a:rPr>
                        <a:t>Visual Studio</a:t>
                      </a:r>
                      <a:r>
                        <a:rPr lang="en-US" sz="1600">
                          <a:effectLst/>
                        </a:rPr>
                        <a:t> with code view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61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Application lifecycle management (ALM)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Design and test in non-production environments, promote to production when 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Azure DevOps: source control, testing, support, automation, and manageability in </a:t>
                      </a:r>
                      <a:r>
                        <a:rPr lang="en-US" sz="1600" u="none" strike="noStrike">
                          <a:effectLst/>
                          <a:hlinkClick r:id="rId4"/>
                        </a:rPr>
                        <a:t>Azure Resource Manager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4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Admin experience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Manage Power Automate environments and data loss prevention (DLP) policies, track licensing: </a:t>
                      </a:r>
                      <a:r>
                        <a:rPr lang="en-US" sz="1600" u="none" strike="noStrike" dirty="0">
                          <a:effectLst/>
                          <a:hlinkClick r:id="rId5"/>
                        </a:rPr>
                        <a:t>Admin center</a:t>
                      </a:r>
                      <a:endParaRPr lang="en-US" sz="1600" dirty="0">
                        <a:effectLst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Manage resource groups, connections, access management, and logging: </a:t>
                      </a:r>
                      <a:r>
                        <a:rPr lang="en-US" sz="1600" u="none" strike="noStrike">
                          <a:effectLst/>
                          <a:hlinkClick r:id="rId6"/>
                        </a:rPr>
                        <a:t>Azure portal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4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Microsoft 365 security audit logs, DLP, </a:t>
                      </a:r>
                      <a:r>
                        <a:rPr lang="en-US" sz="1600" u="none" strike="noStrike">
                          <a:effectLst/>
                          <a:hlinkClick r:id="rId7"/>
                        </a:rPr>
                        <a:t>encryption at rest</a:t>
                      </a:r>
                      <a:r>
                        <a:rPr lang="en-US" sz="1600">
                          <a:effectLst/>
                        </a:rPr>
                        <a:t> for sensitive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Security assurance of Azure: </a:t>
                      </a:r>
                      <a:r>
                        <a:rPr lang="en-US" sz="1600" u="none" strike="noStrike" dirty="0">
                          <a:effectLst/>
                          <a:hlinkClick r:id="rId8"/>
                        </a:rPr>
                        <a:t>Azure security</a:t>
                      </a:r>
                      <a:r>
                        <a:rPr lang="en-US" sz="1600" dirty="0">
                          <a:effectLst/>
                        </a:rPr>
                        <a:t>, </a:t>
                      </a:r>
                      <a:r>
                        <a:rPr lang="en-US" sz="1600" u="none" strike="noStrike" dirty="0">
                          <a:effectLst/>
                          <a:hlinkClick r:id="rId9"/>
                        </a:rPr>
                        <a:t>Microsoft Defender for Cloud</a:t>
                      </a:r>
                      <a:r>
                        <a:rPr lang="en-US" sz="1600" dirty="0">
                          <a:effectLst/>
                        </a:rPr>
                        <a:t>, </a:t>
                      </a:r>
                      <a:r>
                        <a:rPr lang="en-US" sz="1600" u="none" strike="noStrike" dirty="0">
                          <a:effectLst/>
                          <a:hlinkClick r:id="rId10"/>
                        </a:rPr>
                        <a:t>audit logs</a:t>
                      </a:r>
                      <a:endParaRPr lang="en-US" sz="16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53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979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04D4E-D8D4-2ED4-8AE4-8163368679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Power Automate Vs </a:t>
            </a:r>
            <a:r>
              <a:rPr lang="en-US" dirty="0" err="1"/>
              <a:t>LogicApps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A74B71A-F73D-ABBB-72A5-AB793946C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988765"/>
              </p:ext>
            </p:extLst>
          </p:nvPr>
        </p:nvGraphicFramePr>
        <p:xfrm>
          <a:off x="457200" y="1096974"/>
          <a:ext cx="11277600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1632999616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918087730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116579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br>
                        <a:rPr lang="en-US" sz="1600" dirty="0">
                          <a:effectLst/>
                        </a:rPr>
                      </a:br>
                      <a:endParaRPr lang="en-US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</a:rPr>
                        <a:t>Power Automate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effectLst/>
                        </a:rPr>
                        <a:t>Logic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434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Users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Office workers, business users, SharePoint administrators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Pro integrators and developers, IT pros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235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Scenarios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Self-service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Advanced integrations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258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Design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In-browser and mobile app, UI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In-browser, </a:t>
                      </a:r>
                      <a:r>
                        <a:rPr lang="en-US" sz="1600" u="none" strike="noStrike">
                          <a:effectLst/>
                          <a:hlinkClick r:id="rId2"/>
                        </a:rPr>
                        <a:t>Visual Studio Code</a:t>
                      </a:r>
                      <a:r>
                        <a:rPr lang="en-US" sz="1600">
                          <a:effectLst/>
                        </a:rPr>
                        <a:t>, and </a:t>
                      </a:r>
                      <a:r>
                        <a:rPr lang="en-US" sz="1600" u="none" strike="noStrike">
                          <a:effectLst/>
                          <a:hlinkClick r:id="rId3"/>
                        </a:rPr>
                        <a:t>Visual Studio</a:t>
                      </a:r>
                      <a:r>
                        <a:rPr lang="en-US" sz="1600">
                          <a:effectLst/>
                        </a:rPr>
                        <a:t> with code view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61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Application lifecycle management (ALM)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Design and test in non-production environments, promote to production when 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Azure DevOps: source control, testing, support, automation, and manageability in </a:t>
                      </a:r>
                      <a:r>
                        <a:rPr lang="en-US" sz="1600" u="none" strike="noStrike">
                          <a:effectLst/>
                          <a:hlinkClick r:id="rId4"/>
                        </a:rPr>
                        <a:t>Azure Resource Manager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4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Admin experience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Manage Power Automate environments and data loss prevention (DLP) policies, track licensing: </a:t>
                      </a:r>
                      <a:r>
                        <a:rPr lang="en-US" sz="1600" u="none" strike="noStrike">
                          <a:effectLst/>
                          <a:hlinkClick r:id="rId5"/>
                        </a:rPr>
                        <a:t>Admin center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Manage resource groups, connections, access management, and logging: </a:t>
                      </a:r>
                      <a:r>
                        <a:rPr lang="en-US" sz="1600" u="none" strike="noStrike" dirty="0">
                          <a:effectLst/>
                          <a:hlinkClick r:id="rId6"/>
                        </a:rPr>
                        <a:t>Azure portal</a:t>
                      </a:r>
                      <a:endParaRPr lang="en-US" sz="1600" dirty="0">
                        <a:effectLst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14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Microsoft 365 security audit logs, DLP, </a:t>
                      </a:r>
                      <a:r>
                        <a:rPr lang="en-US" sz="1600" u="none" strike="noStrike">
                          <a:effectLst/>
                          <a:hlinkClick r:id="rId7"/>
                        </a:rPr>
                        <a:t>encryption at rest</a:t>
                      </a:r>
                      <a:r>
                        <a:rPr lang="en-US" sz="1600">
                          <a:effectLst/>
                        </a:rPr>
                        <a:t> for sensitive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Security assurance of Azure: </a:t>
                      </a:r>
                      <a:r>
                        <a:rPr lang="en-US" sz="1600" u="none" strike="noStrike" dirty="0">
                          <a:effectLst/>
                          <a:hlinkClick r:id="rId8"/>
                        </a:rPr>
                        <a:t>Azure security</a:t>
                      </a:r>
                      <a:r>
                        <a:rPr lang="en-US" sz="1600" dirty="0">
                          <a:effectLst/>
                        </a:rPr>
                        <a:t>, </a:t>
                      </a:r>
                      <a:r>
                        <a:rPr lang="en-US" sz="1600" u="none" strike="noStrike" dirty="0">
                          <a:effectLst/>
                          <a:hlinkClick r:id="rId9"/>
                        </a:rPr>
                        <a:t>Microsoft Defender for Cloud</a:t>
                      </a:r>
                      <a:r>
                        <a:rPr lang="en-US" sz="1600" dirty="0">
                          <a:effectLst/>
                        </a:rPr>
                        <a:t>, </a:t>
                      </a:r>
                      <a:r>
                        <a:rPr lang="en-US" sz="1600" u="none" strike="noStrike" dirty="0">
                          <a:effectLst/>
                          <a:hlinkClick r:id="rId10"/>
                        </a:rPr>
                        <a:t>audit logs</a:t>
                      </a:r>
                      <a:endParaRPr lang="en-US" sz="16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53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813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04D4E-D8D4-2ED4-8AE4-8163368679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Power Automate Vs </a:t>
            </a:r>
            <a:r>
              <a:rPr lang="en-US" dirty="0" err="1"/>
              <a:t>LogicApps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A74B71A-F73D-ABBB-72A5-AB793946C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849450"/>
              </p:ext>
            </p:extLst>
          </p:nvPr>
        </p:nvGraphicFramePr>
        <p:xfrm>
          <a:off x="457200" y="1096974"/>
          <a:ext cx="11277600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1632999616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918087730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116579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br>
                        <a:rPr lang="en-US" sz="1600" dirty="0">
                          <a:effectLst/>
                        </a:rPr>
                      </a:br>
                      <a:endParaRPr lang="en-US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</a:rPr>
                        <a:t>Power Automate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effectLst/>
                        </a:rPr>
                        <a:t>Logic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434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Users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Office workers, business users, SharePoint administrators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Pro integrators and developers, IT pros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235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Scenarios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Self-service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Advanced integrations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258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Design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In-browser and mobile app, UI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In-browser, </a:t>
                      </a:r>
                      <a:r>
                        <a:rPr lang="en-US" sz="1600" u="none" strike="noStrike">
                          <a:effectLst/>
                          <a:hlinkClick r:id="rId2"/>
                        </a:rPr>
                        <a:t>Visual Studio Code</a:t>
                      </a:r>
                      <a:r>
                        <a:rPr lang="en-US" sz="1600">
                          <a:effectLst/>
                        </a:rPr>
                        <a:t>, and </a:t>
                      </a:r>
                      <a:r>
                        <a:rPr lang="en-US" sz="1600" u="none" strike="noStrike">
                          <a:effectLst/>
                          <a:hlinkClick r:id="rId3"/>
                        </a:rPr>
                        <a:t>Visual Studio</a:t>
                      </a:r>
                      <a:r>
                        <a:rPr lang="en-US" sz="1600">
                          <a:effectLst/>
                        </a:rPr>
                        <a:t> with code view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61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Application lifecycle management (ALM)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Design and test in non-production environments, promote to production when 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Azure DevOps: source control, testing, support, automation, and manageability in </a:t>
                      </a:r>
                      <a:r>
                        <a:rPr lang="en-US" sz="1600" u="none" strike="noStrike">
                          <a:effectLst/>
                          <a:hlinkClick r:id="rId4"/>
                        </a:rPr>
                        <a:t>Azure Resource Manager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4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Admin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Manage Power Automate environments and data loss prevention (DLP) policies, track licensing: </a:t>
                      </a:r>
                      <a:r>
                        <a:rPr lang="en-US" sz="1600" u="none" strike="noStrike">
                          <a:effectLst/>
                          <a:hlinkClick r:id="rId5"/>
                        </a:rPr>
                        <a:t>Admin center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Manage resource groups, connections, access management, and logging: </a:t>
                      </a:r>
                      <a:r>
                        <a:rPr lang="en-US" sz="1600" u="none" strike="noStrike">
                          <a:effectLst/>
                          <a:hlinkClick r:id="rId6"/>
                        </a:rPr>
                        <a:t>Azure portal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4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Security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Microsoft 365 security audit logs, DLP, </a:t>
                      </a:r>
                      <a:r>
                        <a:rPr lang="en-US" sz="1600" u="none" strike="noStrike" dirty="0">
                          <a:effectLst/>
                          <a:hlinkClick r:id="rId7"/>
                        </a:rPr>
                        <a:t>encryption at rest</a:t>
                      </a:r>
                      <a:r>
                        <a:rPr lang="en-US" sz="1600" dirty="0">
                          <a:effectLst/>
                        </a:rPr>
                        <a:t> for sensitive data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Security assurance of Azure: </a:t>
                      </a:r>
                      <a:r>
                        <a:rPr lang="en-US" sz="1600" u="none" strike="noStrike" dirty="0">
                          <a:effectLst/>
                          <a:hlinkClick r:id="rId8"/>
                        </a:rPr>
                        <a:t>Azure security</a:t>
                      </a:r>
                      <a:r>
                        <a:rPr lang="en-US" sz="1600" dirty="0">
                          <a:effectLst/>
                        </a:rPr>
                        <a:t>, </a:t>
                      </a:r>
                      <a:r>
                        <a:rPr lang="en-US" sz="1600" u="none" strike="noStrike" dirty="0">
                          <a:effectLst/>
                          <a:hlinkClick r:id="rId9"/>
                        </a:rPr>
                        <a:t>Microsoft Defender for Cloud</a:t>
                      </a:r>
                      <a:r>
                        <a:rPr lang="en-US" sz="1600" dirty="0">
                          <a:effectLst/>
                        </a:rPr>
                        <a:t>, </a:t>
                      </a:r>
                      <a:r>
                        <a:rPr lang="en-US" sz="1600" u="none" strike="noStrike" dirty="0">
                          <a:effectLst/>
                          <a:hlinkClick r:id="rId10"/>
                        </a:rPr>
                        <a:t>audit logs</a:t>
                      </a:r>
                      <a:endParaRPr lang="en-US" sz="16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53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41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04D4E-D8D4-2ED4-8AE4-8163368679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Power Automate Vs </a:t>
            </a:r>
            <a:r>
              <a:rPr lang="en-US" dirty="0" err="1"/>
              <a:t>LogicApps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A74B71A-F73D-ABBB-72A5-AB793946C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978860"/>
              </p:ext>
            </p:extLst>
          </p:nvPr>
        </p:nvGraphicFramePr>
        <p:xfrm>
          <a:off x="457200" y="1096974"/>
          <a:ext cx="11277600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1632999616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918087730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116579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br>
                        <a:rPr lang="en-US" sz="1600" dirty="0">
                          <a:effectLst/>
                        </a:rPr>
                      </a:br>
                      <a:endParaRPr lang="en-US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</a:rPr>
                        <a:t>Power Automate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effectLst/>
                        </a:rPr>
                        <a:t>Logic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434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Users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Office workers, business users, SharePoint administrators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Pro integrators and developers, IT pros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235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Scenarios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Self-service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Advanced integrations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258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Design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In-browser and mobile app, UI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In-browser, </a:t>
                      </a:r>
                      <a:r>
                        <a:rPr lang="en-US" sz="1600" u="none" strike="noStrike">
                          <a:effectLst/>
                          <a:hlinkClick r:id="rId2"/>
                        </a:rPr>
                        <a:t>Visual Studio Code</a:t>
                      </a:r>
                      <a:r>
                        <a:rPr lang="en-US" sz="1600">
                          <a:effectLst/>
                        </a:rPr>
                        <a:t>, and </a:t>
                      </a:r>
                      <a:r>
                        <a:rPr lang="en-US" sz="1600" u="none" strike="noStrike">
                          <a:effectLst/>
                          <a:hlinkClick r:id="rId3"/>
                        </a:rPr>
                        <a:t>Visual Studio</a:t>
                      </a:r>
                      <a:r>
                        <a:rPr lang="en-US" sz="1600">
                          <a:effectLst/>
                        </a:rPr>
                        <a:t> with code view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61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Application lifecycle management (ALM)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Design and test in non-production environments, promote to production when 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Azure DevOps: source control, testing, support, automation, and manageability in </a:t>
                      </a:r>
                      <a:r>
                        <a:rPr lang="en-US" sz="1600" u="none" strike="noStrike">
                          <a:effectLst/>
                          <a:hlinkClick r:id="rId4"/>
                        </a:rPr>
                        <a:t>Azure Resource Manager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4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Admin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Manage Power Automate environments and data loss prevention (DLP) policies, track licensing: </a:t>
                      </a:r>
                      <a:r>
                        <a:rPr lang="en-US" sz="1600" u="none" strike="noStrike">
                          <a:effectLst/>
                          <a:hlinkClick r:id="rId5"/>
                        </a:rPr>
                        <a:t>Admin center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Manage resource groups, connections, access management, and logging: </a:t>
                      </a:r>
                      <a:r>
                        <a:rPr lang="en-US" sz="1600" u="none" strike="noStrike">
                          <a:effectLst/>
                          <a:hlinkClick r:id="rId6"/>
                        </a:rPr>
                        <a:t>Azure portal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4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Security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Microsoft 365 security audit logs, DLP, </a:t>
                      </a:r>
                      <a:r>
                        <a:rPr lang="en-US" sz="1600" u="none" strike="noStrike">
                          <a:effectLst/>
                          <a:hlinkClick r:id="rId7"/>
                        </a:rPr>
                        <a:t>encryption at rest</a:t>
                      </a:r>
                      <a:r>
                        <a:rPr lang="en-US" sz="1600">
                          <a:effectLst/>
                        </a:rPr>
                        <a:t> for sensitive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Security assurance of Azure: </a:t>
                      </a:r>
                      <a:r>
                        <a:rPr lang="en-US" sz="1600" u="none" strike="noStrike" dirty="0">
                          <a:effectLst/>
                          <a:hlinkClick r:id="rId8"/>
                        </a:rPr>
                        <a:t>Azure security</a:t>
                      </a:r>
                      <a:r>
                        <a:rPr lang="en-US" sz="1600" dirty="0">
                          <a:effectLst/>
                        </a:rPr>
                        <a:t>, </a:t>
                      </a:r>
                      <a:r>
                        <a:rPr lang="en-US" sz="1600" u="none" strike="noStrike" dirty="0">
                          <a:effectLst/>
                          <a:hlinkClick r:id="rId9"/>
                        </a:rPr>
                        <a:t>Microsoft Defender for Cloud</a:t>
                      </a:r>
                      <a:r>
                        <a:rPr lang="en-US" sz="1600" dirty="0">
                          <a:effectLst/>
                        </a:rPr>
                        <a:t>, </a:t>
                      </a:r>
                      <a:r>
                        <a:rPr lang="en-US" sz="1600" u="none" strike="noStrike" dirty="0">
                          <a:effectLst/>
                          <a:hlinkClick r:id="rId10"/>
                        </a:rPr>
                        <a:t>audit logs</a:t>
                      </a:r>
                      <a:endParaRPr lang="en-US" sz="1600" dirty="0">
                        <a:effectLst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553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029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5AD2-59A8-2AFF-EFC0-43ECD11A99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LogicApps</a:t>
            </a:r>
            <a:r>
              <a:rPr lang="en-US" dirty="0"/>
              <a:t> Vs. </a:t>
            </a:r>
            <a:r>
              <a:rPr lang="en-US" dirty="0" err="1"/>
              <a:t>FunctionApps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EE62F1F-8475-3707-C708-6ABE83DEA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416705"/>
              </p:ext>
            </p:extLst>
          </p:nvPr>
        </p:nvGraphicFramePr>
        <p:xfrm>
          <a:off x="457200" y="1099156"/>
          <a:ext cx="11277600" cy="475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522095667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996913201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534879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Function Apps (Durable Functions)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effectLst/>
                        </a:rPr>
                        <a:t>Logic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3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Development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Code-first (imperative)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Designer-first (declarative)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05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Connectivity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2"/>
                        </a:rPr>
                        <a:t>About a dozen built-in binding types</a:t>
                      </a:r>
                      <a:r>
                        <a:rPr lang="en-US">
                          <a:effectLst/>
                        </a:rPr>
                        <a:t>, write code for custom bindings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3"/>
                        </a:rPr>
                        <a:t>Large collection of connectors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4"/>
                        </a:rPr>
                        <a:t>Enterprise Integration Pack for B2B scenarios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5"/>
                        </a:rPr>
                        <a:t>build custom connectors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115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Each activity is an Azure function; write code for activity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3"/>
                        </a:rPr>
                        <a:t>Large collection of ready-made actions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57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6"/>
                        </a:rPr>
                        <a:t>Azure Application Insights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u="none" strike="noStrike">
                          <a:effectLst/>
                          <a:hlinkClick r:id="rId7"/>
                        </a:rPr>
                        <a:t>Azure portal</a:t>
                      </a:r>
                      <a:r>
                        <a:rPr lang="pt-BR">
                          <a:effectLst/>
                        </a:rPr>
                        <a:t>, </a:t>
                      </a:r>
                      <a:r>
                        <a:rPr lang="pt-BR" u="none" strike="noStrike">
                          <a:effectLst/>
                          <a:hlinkClick r:id="rId8"/>
                        </a:rPr>
                        <a:t>Azure Monitor logs</a:t>
                      </a:r>
                      <a:r>
                        <a:rPr lang="pt-BR">
                          <a:effectLst/>
                        </a:rPr>
                        <a:t>, </a:t>
                      </a:r>
                      <a:r>
                        <a:rPr lang="pt-BR" u="none" strike="noStrike">
                          <a:effectLst/>
                          <a:hlinkClick r:id="rId9"/>
                        </a:rPr>
                        <a:t>Microsoft Defender for Cloud</a:t>
                      </a:r>
                      <a:endParaRPr lang="pt-BR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6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10"/>
                        </a:rPr>
                        <a:t>REST API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1"/>
                        </a:rPr>
                        <a:t>Visual Studio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7"/>
                        </a:rPr>
                        <a:t>Azure portal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2"/>
                        </a:rPr>
                        <a:t>REST API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3"/>
                        </a:rPr>
                        <a:t>PowerShell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4"/>
                        </a:rPr>
                        <a:t>Visual Studio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266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Execution 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Can run </a:t>
                      </a:r>
                      <a:r>
                        <a:rPr lang="en-US" u="none" strike="noStrike">
                          <a:effectLst/>
                          <a:hlinkClick r:id="rId15"/>
                        </a:rPr>
                        <a:t>locally</a:t>
                      </a:r>
                      <a:r>
                        <a:rPr lang="en-US">
                          <a:effectLst/>
                        </a:rPr>
                        <a:t> or in the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Runs in Azure, locally, or on premises.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608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74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5AD2-59A8-2AFF-EFC0-43ECD11A99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LogicApps</a:t>
            </a:r>
            <a:r>
              <a:rPr lang="en-US" dirty="0"/>
              <a:t> Vs. </a:t>
            </a:r>
            <a:r>
              <a:rPr lang="en-US" dirty="0" err="1"/>
              <a:t>FunctionApps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EE62F1F-8475-3707-C708-6ABE83DEA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031550"/>
              </p:ext>
            </p:extLst>
          </p:nvPr>
        </p:nvGraphicFramePr>
        <p:xfrm>
          <a:off x="457200" y="1099156"/>
          <a:ext cx="11277600" cy="475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522095667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996913201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534879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Function Apps (Durable Functions)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effectLst/>
                        </a:rPr>
                        <a:t>Logic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3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Development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Code-first (imperative)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Designer-first (declarative)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05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Connectivity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2"/>
                        </a:rPr>
                        <a:t>About a dozen built-in binding types</a:t>
                      </a:r>
                      <a:r>
                        <a:rPr lang="en-US">
                          <a:effectLst/>
                        </a:rPr>
                        <a:t>, write code for custom bindings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3"/>
                        </a:rPr>
                        <a:t>Large collection of connectors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4"/>
                        </a:rPr>
                        <a:t>Enterprise Integration Pack for B2B scenarios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5"/>
                        </a:rPr>
                        <a:t>build custom connectors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115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Each activity is an Azure function; write code for activity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3"/>
                        </a:rPr>
                        <a:t>Large collection of ready-made actions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57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6"/>
                        </a:rPr>
                        <a:t>Azure Application Insights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u="none" strike="noStrike">
                          <a:effectLst/>
                          <a:hlinkClick r:id="rId7"/>
                        </a:rPr>
                        <a:t>Azure portal</a:t>
                      </a:r>
                      <a:r>
                        <a:rPr lang="pt-BR">
                          <a:effectLst/>
                        </a:rPr>
                        <a:t>, </a:t>
                      </a:r>
                      <a:r>
                        <a:rPr lang="pt-BR" u="none" strike="noStrike">
                          <a:effectLst/>
                          <a:hlinkClick r:id="rId8"/>
                        </a:rPr>
                        <a:t>Azure Monitor logs</a:t>
                      </a:r>
                      <a:r>
                        <a:rPr lang="pt-BR">
                          <a:effectLst/>
                        </a:rPr>
                        <a:t>, </a:t>
                      </a:r>
                      <a:r>
                        <a:rPr lang="pt-BR" u="none" strike="noStrike">
                          <a:effectLst/>
                          <a:hlinkClick r:id="rId9"/>
                        </a:rPr>
                        <a:t>Microsoft Defender for Cloud</a:t>
                      </a:r>
                      <a:endParaRPr lang="pt-BR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6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10"/>
                        </a:rPr>
                        <a:t>REST API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1"/>
                        </a:rPr>
                        <a:t>Visual Studio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7"/>
                        </a:rPr>
                        <a:t>Azure portal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2"/>
                        </a:rPr>
                        <a:t>REST API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3"/>
                        </a:rPr>
                        <a:t>PowerShell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4"/>
                        </a:rPr>
                        <a:t>Visual Studio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266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Execution 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Can run </a:t>
                      </a:r>
                      <a:r>
                        <a:rPr lang="en-US" u="none" strike="noStrike">
                          <a:effectLst/>
                          <a:hlinkClick r:id="rId15"/>
                        </a:rPr>
                        <a:t>locally</a:t>
                      </a:r>
                      <a:r>
                        <a:rPr lang="en-US">
                          <a:effectLst/>
                        </a:rPr>
                        <a:t> or in the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Runs in Azure, locally, or on premises.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608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17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5AD2-59A8-2AFF-EFC0-43ECD11A99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LogicApps</a:t>
            </a:r>
            <a:r>
              <a:rPr lang="en-US" dirty="0"/>
              <a:t> Vs. </a:t>
            </a:r>
            <a:r>
              <a:rPr lang="en-US" dirty="0" err="1"/>
              <a:t>FunctionApps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EE62F1F-8475-3707-C708-6ABE83DEA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246784"/>
              </p:ext>
            </p:extLst>
          </p:nvPr>
        </p:nvGraphicFramePr>
        <p:xfrm>
          <a:off x="457200" y="1099156"/>
          <a:ext cx="11277600" cy="475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522095667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996913201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534879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Function Apps (Durable Functions)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effectLst/>
                        </a:rPr>
                        <a:t>Logic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3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Code-first (imperative)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Designer-first (declarative)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05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Connectivity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 dirty="0">
                          <a:effectLst/>
                          <a:hlinkClick r:id="rId2"/>
                        </a:rPr>
                        <a:t>About a dozen built-in binding types</a:t>
                      </a:r>
                      <a:r>
                        <a:rPr lang="en-US" dirty="0">
                          <a:effectLst/>
                        </a:rPr>
                        <a:t>, write code for custom bindings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3"/>
                        </a:rPr>
                        <a:t>Large collection of connectors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4"/>
                        </a:rPr>
                        <a:t>Enterprise Integration Pack for B2B scenarios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5"/>
                        </a:rPr>
                        <a:t>build custom connectors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115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Each activity is an Azure function; write code for activity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3"/>
                        </a:rPr>
                        <a:t>Large collection of ready-made actions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57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6"/>
                        </a:rPr>
                        <a:t>Azure Application Insights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u="none" strike="noStrike">
                          <a:effectLst/>
                          <a:hlinkClick r:id="rId7"/>
                        </a:rPr>
                        <a:t>Azure portal</a:t>
                      </a:r>
                      <a:r>
                        <a:rPr lang="pt-BR">
                          <a:effectLst/>
                        </a:rPr>
                        <a:t>, </a:t>
                      </a:r>
                      <a:r>
                        <a:rPr lang="pt-BR" u="none" strike="noStrike">
                          <a:effectLst/>
                          <a:hlinkClick r:id="rId8"/>
                        </a:rPr>
                        <a:t>Azure Monitor logs</a:t>
                      </a:r>
                      <a:r>
                        <a:rPr lang="pt-BR">
                          <a:effectLst/>
                        </a:rPr>
                        <a:t>, </a:t>
                      </a:r>
                      <a:r>
                        <a:rPr lang="pt-BR" u="none" strike="noStrike">
                          <a:effectLst/>
                          <a:hlinkClick r:id="rId9"/>
                        </a:rPr>
                        <a:t>Microsoft Defender for Cloud</a:t>
                      </a:r>
                      <a:endParaRPr lang="pt-BR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6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10"/>
                        </a:rPr>
                        <a:t>REST API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1"/>
                        </a:rPr>
                        <a:t>Visual Studio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7"/>
                        </a:rPr>
                        <a:t>Azure portal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2"/>
                        </a:rPr>
                        <a:t>REST API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3"/>
                        </a:rPr>
                        <a:t>PowerShell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4"/>
                        </a:rPr>
                        <a:t>Visual Studio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266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Execution 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Can run </a:t>
                      </a:r>
                      <a:r>
                        <a:rPr lang="en-US" u="none" strike="noStrike">
                          <a:effectLst/>
                          <a:hlinkClick r:id="rId15"/>
                        </a:rPr>
                        <a:t>locally</a:t>
                      </a:r>
                      <a:r>
                        <a:rPr lang="en-US">
                          <a:effectLst/>
                        </a:rPr>
                        <a:t> or in the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Runs in Azure, locally, or on premises.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608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440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5AD2-59A8-2AFF-EFC0-43ECD11A99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LogicApps</a:t>
            </a:r>
            <a:r>
              <a:rPr lang="en-US" dirty="0"/>
              <a:t> Vs. </a:t>
            </a:r>
            <a:r>
              <a:rPr lang="en-US" dirty="0" err="1"/>
              <a:t>FunctionApps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EE62F1F-8475-3707-C708-6ABE83DEA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21134"/>
              </p:ext>
            </p:extLst>
          </p:nvPr>
        </p:nvGraphicFramePr>
        <p:xfrm>
          <a:off x="457200" y="1099156"/>
          <a:ext cx="11277600" cy="475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522095667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996913201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534879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Function Apps (Durable Functions)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effectLst/>
                        </a:rPr>
                        <a:t>Logic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3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Code-first (imperative)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Designer-first (declarative)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05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Connectivity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2"/>
                        </a:rPr>
                        <a:t>About a dozen built-in binding types</a:t>
                      </a:r>
                      <a:r>
                        <a:rPr lang="en-US">
                          <a:effectLst/>
                        </a:rPr>
                        <a:t>, write code for custom bindings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 dirty="0">
                          <a:effectLst/>
                          <a:hlinkClick r:id="rId3"/>
                        </a:rPr>
                        <a:t>Large collection of connectors</a:t>
                      </a:r>
                      <a:r>
                        <a:rPr lang="en-US" dirty="0">
                          <a:effectLst/>
                        </a:rPr>
                        <a:t>, </a:t>
                      </a:r>
                      <a:r>
                        <a:rPr lang="en-US" u="none" strike="noStrike" dirty="0">
                          <a:effectLst/>
                          <a:hlinkClick r:id="rId4"/>
                        </a:rPr>
                        <a:t>Enterprise Integration Pack for B2B scenarios</a:t>
                      </a:r>
                      <a:r>
                        <a:rPr lang="en-US" dirty="0">
                          <a:effectLst/>
                        </a:rPr>
                        <a:t>, </a:t>
                      </a:r>
                      <a:r>
                        <a:rPr lang="en-US" u="none" strike="noStrike" dirty="0">
                          <a:effectLst/>
                          <a:hlinkClick r:id="rId5"/>
                        </a:rPr>
                        <a:t>build custom connectors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115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Each activity is an Azure function; write code for activity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3"/>
                        </a:rPr>
                        <a:t>Large collection of ready-made actions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57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6"/>
                        </a:rPr>
                        <a:t>Azure Application Insights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u="none" strike="noStrike">
                          <a:effectLst/>
                          <a:hlinkClick r:id="rId7"/>
                        </a:rPr>
                        <a:t>Azure portal</a:t>
                      </a:r>
                      <a:r>
                        <a:rPr lang="pt-BR">
                          <a:effectLst/>
                        </a:rPr>
                        <a:t>, </a:t>
                      </a:r>
                      <a:r>
                        <a:rPr lang="pt-BR" u="none" strike="noStrike">
                          <a:effectLst/>
                          <a:hlinkClick r:id="rId8"/>
                        </a:rPr>
                        <a:t>Azure Monitor logs</a:t>
                      </a:r>
                      <a:r>
                        <a:rPr lang="pt-BR">
                          <a:effectLst/>
                        </a:rPr>
                        <a:t>, </a:t>
                      </a:r>
                      <a:r>
                        <a:rPr lang="pt-BR" u="none" strike="noStrike">
                          <a:effectLst/>
                          <a:hlinkClick r:id="rId9"/>
                        </a:rPr>
                        <a:t>Microsoft Defender for Cloud</a:t>
                      </a:r>
                      <a:endParaRPr lang="pt-BR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6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10"/>
                        </a:rPr>
                        <a:t>REST API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1"/>
                        </a:rPr>
                        <a:t>Visual Studio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7"/>
                        </a:rPr>
                        <a:t>Azure portal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2"/>
                        </a:rPr>
                        <a:t>REST API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3"/>
                        </a:rPr>
                        <a:t>PowerShell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4"/>
                        </a:rPr>
                        <a:t>Visual Studio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266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Execution 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Can run </a:t>
                      </a:r>
                      <a:r>
                        <a:rPr lang="en-US" u="none" strike="noStrike">
                          <a:effectLst/>
                          <a:hlinkClick r:id="rId15"/>
                        </a:rPr>
                        <a:t>locally</a:t>
                      </a:r>
                      <a:r>
                        <a:rPr lang="en-US">
                          <a:effectLst/>
                        </a:rPr>
                        <a:t> or in the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Runs in Azure, locally, or on premises.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608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058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5AD2-59A8-2AFF-EFC0-43ECD11A99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LogicApps</a:t>
            </a:r>
            <a:r>
              <a:rPr lang="en-US" dirty="0"/>
              <a:t> Vs. </a:t>
            </a:r>
            <a:r>
              <a:rPr lang="en-US" dirty="0" err="1"/>
              <a:t>FunctionApps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EE62F1F-8475-3707-C708-6ABE83DEA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771147"/>
              </p:ext>
            </p:extLst>
          </p:nvPr>
        </p:nvGraphicFramePr>
        <p:xfrm>
          <a:off x="457200" y="1099156"/>
          <a:ext cx="11277600" cy="475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522095667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996913201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534879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Function Apps (Durable Functions)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effectLst/>
                        </a:rPr>
                        <a:t>Logic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3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Code-first (imperative)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Designer-first (declarative)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05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Connectivity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2"/>
                        </a:rPr>
                        <a:t>About a dozen built-in binding types</a:t>
                      </a:r>
                      <a:r>
                        <a:rPr lang="en-US">
                          <a:effectLst/>
                        </a:rPr>
                        <a:t>, write code for custom bindings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3"/>
                        </a:rPr>
                        <a:t>Large collection of connectors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4"/>
                        </a:rPr>
                        <a:t>Enterprise Integration Pack for B2B scenarios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5"/>
                        </a:rPr>
                        <a:t>build custom connectors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115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Actions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Each activity is an Azure function; write code for activity functions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 dirty="0">
                          <a:effectLst/>
                          <a:hlinkClick r:id="rId3"/>
                        </a:rPr>
                        <a:t>Large collection of ready-made actions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57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6"/>
                        </a:rPr>
                        <a:t>Azure Application Insights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u="none" strike="noStrike">
                          <a:effectLst/>
                          <a:hlinkClick r:id="rId7"/>
                        </a:rPr>
                        <a:t>Azure portal</a:t>
                      </a:r>
                      <a:r>
                        <a:rPr lang="pt-BR">
                          <a:effectLst/>
                        </a:rPr>
                        <a:t>, </a:t>
                      </a:r>
                      <a:r>
                        <a:rPr lang="pt-BR" u="none" strike="noStrike">
                          <a:effectLst/>
                          <a:hlinkClick r:id="rId8"/>
                        </a:rPr>
                        <a:t>Azure Monitor logs</a:t>
                      </a:r>
                      <a:r>
                        <a:rPr lang="pt-BR">
                          <a:effectLst/>
                        </a:rPr>
                        <a:t>, </a:t>
                      </a:r>
                      <a:r>
                        <a:rPr lang="pt-BR" u="none" strike="noStrike">
                          <a:effectLst/>
                          <a:hlinkClick r:id="rId9"/>
                        </a:rPr>
                        <a:t>Microsoft Defender for Cloud</a:t>
                      </a:r>
                      <a:endParaRPr lang="pt-BR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6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10"/>
                        </a:rPr>
                        <a:t>REST API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1"/>
                        </a:rPr>
                        <a:t>Visual Studio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7"/>
                        </a:rPr>
                        <a:t>Azure portal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2"/>
                        </a:rPr>
                        <a:t>REST API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3"/>
                        </a:rPr>
                        <a:t>PowerShell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4"/>
                        </a:rPr>
                        <a:t>Visual Studio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266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Execution 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Can run </a:t>
                      </a:r>
                      <a:r>
                        <a:rPr lang="en-US" u="none" strike="noStrike">
                          <a:effectLst/>
                          <a:hlinkClick r:id="rId15"/>
                        </a:rPr>
                        <a:t>locally</a:t>
                      </a:r>
                      <a:r>
                        <a:rPr lang="en-US">
                          <a:effectLst/>
                        </a:rPr>
                        <a:t> or in the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Runs in Azure, locally, or on premises.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608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391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39873-25C8-FED8-7DE3-93F267DA0F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Gift Card Giveaway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F5B-B8A3-5727-BCB2-B4172634F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….. At the end</a:t>
            </a:r>
          </a:p>
        </p:txBody>
      </p:sp>
      <p:pic>
        <p:nvPicPr>
          <p:cNvPr id="5" name="Picture 4" descr="Jim Carrey Limo - Did someone say free stuff?">
            <a:extLst>
              <a:ext uri="{FF2B5EF4-FFF2-40B4-BE49-F238E27FC236}">
                <a16:creationId xmlns:a16="http://schemas.microsoft.com/office/drawing/2014/main" id="{CD4BFE49-0574-4028-8054-778E015BD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63" y="1814050"/>
            <a:ext cx="4355674" cy="322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38674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5AD2-59A8-2AFF-EFC0-43ECD11A99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LogicApps</a:t>
            </a:r>
            <a:r>
              <a:rPr lang="en-US" dirty="0"/>
              <a:t> Vs. </a:t>
            </a:r>
            <a:r>
              <a:rPr lang="en-US" dirty="0" err="1"/>
              <a:t>FunctionApps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EE62F1F-8475-3707-C708-6ABE83DEA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024639"/>
              </p:ext>
            </p:extLst>
          </p:nvPr>
        </p:nvGraphicFramePr>
        <p:xfrm>
          <a:off x="457200" y="1099156"/>
          <a:ext cx="11277600" cy="475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522095667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996913201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534879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Function Apps (Durable Functions)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effectLst/>
                        </a:rPr>
                        <a:t>Logic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3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Code-first (imperative)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Designer-first (declarative)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05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Connectivity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2"/>
                        </a:rPr>
                        <a:t>About a dozen built-in binding types</a:t>
                      </a:r>
                      <a:r>
                        <a:rPr lang="en-US">
                          <a:effectLst/>
                        </a:rPr>
                        <a:t>, write code for custom bindings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3"/>
                        </a:rPr>
                        <a:t>Large collection of connectors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4"/>
                        </a:rPr>
                        <a:t>Enterprise Integration Pack for B2B scenarios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5"/>
                        </a:rPr>
                        <a:t>build custom connectors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115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Actions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Each activity is an Azure function; write code for activity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 dirty="0">
                          <a:effectLst/>
                          <a:hlinkClick r:id="rId3"/>
                        </a:rPr>
                        <a:t>Large collection of ready-made actions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7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6"/>
                        </a:rPr>
                        <a:t>Azure Application Insights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u="none" strike="noStrike">
                          <a:effectLst/>
                          <a:hlinkClick r:id="rId7"/>
                        </a:rPr>
                        <a:t>Azure portal</a:t>
                      </a:r>
                      <a:r>
                        <a:rPr lang="pt-BR">
                          <a:effectLst/>
                        </a:rPr>
                        <a:t>, </a:t>
                      </a:r>
                      <a:r>
                        <a:rPr lang="pt-BR" u="none" strike="noStrike">
                          <a:effectLst/>
                          <a:hlinkClick r:id="rId8"/>
                        </a:rPr>
                        <a:t>Azure Monitor logs</a:t>
                      </a:r>
                      <a:r>
                        <a:rPr lang="pt-BR">
                          <a:effectLst/>
                        </a:rPr>
                        <a:t>, </a:t>
                      </a:r>
                      <a:r>
                        <a:rPr lang="pt-BR" u="none" strike="noStrike">
                          <a:effectLst/>
                          <a:hlinkClick r:id="rId9"/>
                        </a:rPr>
                        <a:t>Microsoft Defender for Cloud</a:t>
                      </a:r>
                      <a:endParaRPr lang="pt-BR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6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10"/>
                        </a:rPr>
                        <a:t>REST API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1"/>
                        </a:rPr>
                        <a:t>Visual Studio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7"/>
                        </a:rPr>
                        <a:t>Azure portal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2"/>
                        </a:rPr>
                        <a:t>REST API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3"/>
                        </a:rPr>
                        <a:t>PowerShell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4"/>
                        </a:rPr>
                        <a:t>Visual Studio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266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Execution 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Can run </a:t>
                      </a:r>
                      <a:r>
                        <a:rPr lang="en-US" u="none" strike="noStrike">
                          <a:effectLst/>
                          <a:hlinkClick r:id="rId15"/>
                        </a:rPr>
                        <a:t>locally</a:t>
                      </a:r>
                      <a:r>
                        <a:rPr lang="en-US">
                          <a:effectLst/>
                        </a:rPr>
                        <a:t> or in the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Runs in Azure, locally, or on premises.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608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850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5AD2-59A8-2AFF-EFC0-43ECD11A99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LogicApps</a:t>
            </a:r>
            <a:r>
              <a:rPr lang="en-US" dirty="0"/>
              <a:t> Vs. </a:t>
            </a:r>
            <a:r>
              <a:rPr lang="en-US" dirty="0" err="1"/>
              <a:t>FunctionApps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EE62F1F-8475-3707-C708-6ABE83DEA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057287"/>
              </p:ext>
            </p:extLst>
          </p:nvPr>
        </p:nvGraphicFramePr>
        <p:xfrm>
          <a:off x="457200" y="1099156"/>
          <a:ext cx="11277600" cy="475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522095667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996913201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534879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Function Apps (Durable Functions)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effectLst/>
                        </a:rPr>
                        <a:t>Logic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3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Code-first (imperative)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Designer-first (declarative)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05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Connectivity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2"/>
                        </a:rPr>
                        <a:t>About a dozen built-in binding types</a:t>
                      </a:r>
                      <a:r>
                        <a:rPr lang="en-US">
                          <a:effectLst/>
                        </a:rPr>
                        <a:t>, write code for custom bindings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3"/>
                        </a:rPr>
                        <a:t>Large collection of connectors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4"/>
                        </a:rPr>
                        <a:t>Enterprise Integration Pack for B2B scenarios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5"/>
                        </a:rPr>
                        <a:t>build custom connectors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115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Each activity is an Azure function; write code for activity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3"/>
                        </a:rPr>
                        <a:t>Large collection of ready-made actions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57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Monitoring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 dirty="0">
                          <a:effectLst/>
                          <a:hlinkClick r:id="rId6"/>
                        </a:rPr>
                        <a:t>Azure Application Insights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u="none" strike="noStrike">
                          <a:effectLst/>
                          <a:hlinkClick r:id="rId7"/>
                        </a:rPr>
                        <a:t>Azure portal</a:t>
                      </a:r>
                      <a:r>
                        <a:rPr lang="pt-BR">
                          <a:effectLst/>
                        </a:rPr>
                        <a:t>, </a:t>
                      </a:r>
                      <a:r>
                        <a:rPr lang="pt-BR" u="none" strike="noStrike">
                          <a:effectLst/>
                          <a:hlinkClick r:id="rId8"/>
                        </a:rPr>
                        <a:t>Azure Monitor logs</a:t>
                      </a:r>
                      <a:r>
                        <a:rPr lang="pt-BR">
                          <a:effectLst/>
                        </a:rPr>
                        <a:t>, </a:t>
                      </a:r>
                      <a:r>
                        <a:rPr lang="pt-BR" u="none" strike="noStrike">
                          <a:effectLst/>
                          <a:hlinkClick r:id="rId9"/>
                        </a:rPr>
                        <a:t>Microsoft Defender for Cloud</a:t>
                      </a:r>
                      <a:endParaRPr lang="pt-BR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6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10"/>
                        </a:rPr>
                        <a:t>REST API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1"/>
                        </a:rPr>
                        <a:t>Visual Studio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7"/>
                        </a:rPr>
                        <a:t>Azure portal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2"/>
                        </a:rPr>
                        <a:t>REST API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3"/>
                        </a:rPr>
                        <a:t>PowerShell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4"/>
                        </a:rPr>
                        <a:t>Visual Studio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266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Execution 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Can run </a:t>
                      </a:r>
                      <a:r>
                        <a:rPr lang="en-US" u="none" strike="noStrike">
                          <a:effectLst/>
                          <a:hlinkClick r:id="rId15"/>
                        </a:rPr>
                        <a:t>locally</a:t>
                      </a:r>
                      <a:r>
                        <a:rPr lang="en-US">
                          <a:effectLst/>
                        </a:rPr>
                        <a:t> or in the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Runs in Azure, locally, or on premises.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608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4551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5AD2-59A8-2AFF-EFC0-43ECD11A99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LogicApps</a:t>
            </a:r>
            <a:r>
              <a:rPr lang="en-US" dirty="0"/>
              <a:t> Vs. </a:t>
            </a:r>
            <a:r>
              <a:rPr lang="en-US" dirty="0" err="1"/>
              <a:t>FunctionApps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EE62F1F-8475-3707-C708-6ABE83DEA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515081"/>
              </p:ext>
            </p:extLst>
          </p:nvPr>
        </p:nvGraphicFramePr>
        <p:xfrm>
          <a:off x="457200" y="1099156"/>
          <a:ext cx="11277600" cy="475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522095667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996913201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534879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Function Apps (Durable Functions)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effectLst/>
                        </a:rPr>
                        <a:t>Logic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3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Code-first (imperative)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Designer-first (declarative)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05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Connectivity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2"/>
                        </a:rPr>
                        <a:t>About a dozen built-in binding types</a:t>
                      </a:r>
                      <a:r>
                        <a:rPr lang="en-US">
                          <a:effectLst/>
                        </a:rPr>
                        <a:t>, write code for custom bindings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3"/>
                        </a:rPr>
                        <a:t>Large collection of connectors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4"/>
                        </a:rPr>
                        <a:t>Enterprise Integration Pack for B2B scenarios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5"/>
                        </a:rPr>
                        <a:t>build custom connectors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115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Each activity is an Azure function; write code for activity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3"/>
                        </a:rPr>
                        <a:t>Large collection of ready-made actions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57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Monitoring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6"/>
                        </a:rPr>
                        <a:t>Azure Application Insights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u="none" strike="noStrike" dirty="0">
                          <a:effectLst/>
                          <a:hlinkClick r:id="rId7"/>
                        </a:rPr>
                        <a:t>Azure portal</a:t>
                      </a:r>
                      <a:r>
                        <a:rPr lang="pt-BR" dirty="0">
                          <a:effectLst/>
                        </a:rPr>
                        <a:t>, </a:t>
                      </a:r>
                      <a:r>
                        <a:rPr lang="pt-BR" u="none" strike="noStrike" dirty="0">
                          <a:effectLst/>
                          <a:hlinkClick r:id="rId8"/>
                        </a:rPr>
                        <a:t>Azure Monitor logs</a:t>
                      </a:r>
                      <a:r>
                        <a:rPr lang="pt-BR" dirty="0">
                          <a:effectLst/>
                        </a:rPr>
                        <a:t>, </a:t>
                      </a:r>
                      <a:r>
                        <a:rPr lang="pt-BR" u="none" strike="noStrike" dirty="0">
                          <a:effectLst/>
                          <a:hlinkClick r:id="rId9"/>
                        </a:rPr>
                        <a:t>Microsoft Defender for Cloud</a:t>
                      </a:r>
                      <a:endParaRPr lang="pt-BR" dirty="0">
                        <a:effectLst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666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10"/>
                        </a:rPr>
                        <a:t>REST API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1"/>
                        </a:rPr>
                        <a:t>Visual Studio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7"/>
                        </a:rPr>
                        <a:t>Azure portal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2"/>
                        </a:rPr>
                        <a:t>REST API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3"/>
                        </a:rPr>
                        <a:t>PowerShell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4"/>
                        </a:rPr>
                        <a:t>Visual Studio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266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Execution 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Can run </a:t>
                      </a:r>
                      <a:r>
                        <a:rPr lang="en-US" u="none" strike="noStrike">
                          <a:effectLst/>
                          <a:hlinkClick r:id="rId15"/>
                        </a:rPr>
                        <a:t>locally</a:t>
                      </a:r>
                      <a:r>
                        <a:rPr lang="en-US">
                          <a:effectLst/>
                        </a:rPr>
                        <a:t> or in the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Runs in Azure, locally, or on premises.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608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11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5AD2-59A8-2AFF-EFC0-43ECD11A99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LogicApps</a:t>
            </a:r>
            <a:r>
              <a:rPr lang="en-US" dirty="0"/>
              <a:t> Vs. </a:t>
            </a:r>
            <a:r>
              <a:rPr lang="en-US" dirty="0" err="1"/>
              <a:t>FunctionApps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EE62F1F-8475-3707-C708-6ABE83DEA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294520"/>
              </p:ext>
            </p:extLst>
          </p:nvPr>
        </p:nvGraphicFramePr>
        <p:xfrm>
          <a:off x="457200" y="1099156"/>
          <a:ext cx="11277600" cy="475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522095667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996913201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534879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Function Apps (Durable Functions)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effectLst/>
                        </a:rPr>
                        <a:t>Logic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3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Code-first (imperative)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Designer-first (declarative)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05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Connectivity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2"/>
                        </a:rPr>
                        <a:t>About a dozen built-in binding types</a:t>
                      </a:r>
                      <a:r>
                        <a:rPr lang="en-US">
                          <a:effectLst/>
                        </a:rPr>
                        <a:t>, write code for custom bindings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3"/>
                        </a:rPr>
                        <a:t>Large collection of connectors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4"/>
                        </a:rPr>
                        <a:t>Enterprise Integration Pack for B2B scenarios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5"/>
                        </a:rPr>
                        <a:t>build custom connectors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115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Each activity is an Azure function; write code for activity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3"/>
                        </a:rPr>
                        <a:t>Large collection of ready-made actions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57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6"/>
                        </a:rPr>
                        <a:t>Azure Application Insights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u="none" strike="noStrike">
                          <a:effectLst/>
                          <a:hlinkClick r:id="rId7"/>
                        </a:rPr>
                        <a:t>Azure portal</a:t>
                      </a:r>
                      <a:r>
                        <a:rPr lang="pt-BR">
                          <a:effectLst/>
                        </a:rPr>
                        <a:t>, </a:t>
                      </a:r>
                      <a:r>
                        <a:rPr lang="pt-BR" u="none" strike="noStrike">
                          <a:effectLst/>
                          <a:hlinkClick r:id="rId8"/>
                        </a:rPr>
                        <a:t>Azure Monitor logs</a:t>
                      </a:r>
                      <a:r>
                        <a:rPr lang="pt-BR">
                          <a:effectLst/>
                        </a:rPr>
                        <a:t>, </a:t>
                      </a:r>
                      <a:r>
                        <a:rPr lang="pt-BR" u="none" strike="noStrike">
                          <a:effectLst/>
                          <a:hlinkClick r:id="rId9"/>
                        </a:rPr>
                        <a:t>Microsoft Defender for Cloud</a:t>
                      </a:r>
                      <a:endParaRPr lang="pt-BR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6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Management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 dirty="0">
                          <a:effectLst/>
                          <a:hlinkClick r:id="rId10"/>
                        </a:rPr>
                        <a:t>REST API</a:t>
                      </a:r>
                      <a:r>
                        <a:rPr lang="en-US" dirty="0">
                          <a:effectLst/>
                        </a:rPr>
                        <a:t>, </a:t>
                      </a:r>
                      <a:r>
                        <a:rPr lang="en-US" u="none" strike="noStrike" dirty="0">
                          <a:effectLst/>
                          <a:hlinkClick r:id="rId11"/>
                        </a:rPr>
                        <a:t>Visual Studio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7"/>
                        </a:rPr>
                        <a:t>Azure portal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2"/>
                        </a:rPr>
                        <a:t>REST API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3"/>
                        </a:rPr>
                        <a:t>PowerShell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4"/>
                        </a:rPr>
                        <a:t>Visual Studio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266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Execution 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Can run </a:t>
                      </a:r>
                      <a:r>
                        <a:rPr lang="en-US" u="none" strike="noStrike">
                          <a:effectLst/>
                          <a:hlinkClick r:id="rId15"/>
                        </a:rPr>
                        <a:t>locally</a:t>
                      </a:r>
                      <a:r>
                        <a:rPr lang="en-US">
                          <a:effectLst/>
                        </a:rPr>
                        <a:t> or in the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Runs in Azure, locally, or on premises.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608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9963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5AD2-59A8-2AFF-EFC0-43ECD11A99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LogicApps</a:t>
            </a:r>
            <a:r>
              <a:rPr lang="en-US" dirty="0"/>
              <a:t> Vs. </a:t>
            </a:r>
            <a:r>
              <a:rPr lang="en-US" dirty="0" err="1"/>
              <a:t>FunctionApps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EE62F1F-8475-3707-C708-6ABE83DEA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710778"/>
              </p:ext>
            </p:extLst>
          </p:nvPr>
        </p:nvGraphicFramePr>
        <p:xfrm>
          <a:off x="457200" y="1099156"/>
          <a:ext cx="11277600" cy="475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522095667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996913201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534879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Function Apps (Durable Functions)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effectLst/>
                        </a:rPr>
                        <a:t>Logic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3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Code-first (imperative)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Designer-first (declarative)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05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Connectivity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2"/>
                        </a:rPr>
                        <a:t>About a dozen built-in binding types</a:t>
                      </a:r>
                      <a:r>
                        <a:rPr lang="en-US">
                          <a:effectLst/>
                        </a:rPr>
                        <a:t>, write code for custom bindings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3"/>
                        </a:rPr>
                        <a:t>Large collection of connectors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4"/>
                        </a:rPr>
                        <a:t>Enterprise Integration Pack for B2B scenarios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5"/>
                        </a:rPr>
                        <a:t>build custom connectors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115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Each activity is an Azure function; write code for activity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3"/>
                        </a:rPr>
                        <a:t>Large collection of ready-made actions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57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6"/>
                        </a:rPr>
                        <a:t>Azure Application Insights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u="none" strike="noStrike">
                          <a:effectLst/>
                          <a:hlinkClick r:id="rId7"/>
                        </a:rPr>
                        <a:t>Azure portal</a:t>
                      </a:r>
                      <a:r>
                        <a:rPr lang="pt-BR">
                          <a:effectLst/>
                        </a:rPr>
                        <a:t>, </a:t>
                      </a:r>
                      <a:r>
                        <a:rPr lang="pt-BR" u="none" strike="noStrike">
                          <a:effectLst/>
                          <a:hlinkClick r:id="rId8"/>
                        </a:rPr>
                        <a:t>Azure Monitor logs</a:t>
                      </a:r>
                      <a:r>
                        <a:rPr lang="pt-BR">
                          <a:effectLst/>
                        </a:rPr>
                        <a:t>, </a:t>
                      </a:r>
                      <a:r>
                        <a:rPr lang="pt-BR" u="none" strike="noStrike">
                          <a:effectLst/>
                          <a:hlinkClick r:id="rId9"/>
                        </a:rPr>
                        <a:t>Microsoft Defender for Cloud</a:t>
                      </a:r>
                      <a:endParaRPr lang="pt-BR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6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Management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10"/>
                        </a:rPr>
                        <a:t>REST API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1"/>
                        </a:rPr>
                        <a:t>Visual Studio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 dirty="0">
                          <a:effectLst/>
                          <a:hlinkClick r:id="rId7"/>
                        </a:rPr>
                        <a:t>Azure portal</a:t>
                      </a:r>
                      <a:r>
                        <a:rPr lang="en-US" dirty="0">
                          <a:effectLst/>
                        </a:rPr>
                        <a:t>, </a:t>
                      </a:r>
                      <a:r>
                        <a:rPr lang="en-US" u="none" strike="noStrike" dirty="0">
                          <a:effectLst/>
                          <a:hlinkClick r:id="rId12"/>
                        </a:rPr>
                        <a:t>REST API</a:t>
                      </a:r>
                      <a:r>
                        <a:rPr lang="en-US" dirty="0">
                          <a:effectLst/>
                        </a:rPr>
                        <a:t>, </a:t>
                      </a:r>
                      <a:r>
                        <a:rPr lang="en-US" u="none" strike="noStrike" dirty="0">
                          <a:effectLst/>
                          <a:hlinkClick r:id="rId13"/>
                        </a:rPr>
                        <a:t>PowerShell</a:t>
                      </a:r>
                      <a:r>
                        <a:rPr lang="en-US" dirty="0">
                          <a:effectLst/>
                        </a:rPr>
                        <a:t>, </a:t>
                      </a:r>
                      <a:r>
                        <a:rPr lang="en-US" u="none" strike="noStrike" dirty="0">
                          <a:effectLst/>
                          <a:hlinkClick r:id="rId14"/>
                        </a:rPr>
                        <a:t>Visual Studio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266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Execution 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Can run </a:t>
                      </a:r>
                      <a:r>
                        <a:rPr lang="en-US" u="none" strike="noStrike">
                          <a:effectLst/>
                          <a:hlinkClick r:id="rId15"/>
                        </a:rPr>
                        <a:t>locally</a:t>
                      </a:r>
                      <a:r>
                        <a:rPr lang="en-US">
                          <a:effectLst/>
                        </a:rPr>
                        <a:t> or in the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Runs in Azure, locally, or on premises.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608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841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5AD2-59A8-2AFF-EFC0-43ECD11A99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LogicApps</a:t>
            </a:r>
            <a:r>
              <a:rPr lang="en-US" dirty="0"/>
              <a:t> Vs. </a:t>
            </a:r>
            <a:r>
              <a:rPr lang="en-US" dirty="0" err="1"/>
              <a:t>FunctionApps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EE62F1F-8475-3707-C708-6ABE83DEA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754325"/>
              </p:ext>
            </p:extLst>
          </p:nvPr>
        </p:nvGraphicFramePr>
        <p:xfrm>
          <a:off x="457200" y="1099156"/>
          <a:ext cx="11277600" cy="475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522095667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996913201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534879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Function Apps (Durable Functions)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effectLst/>
                        </a:rPr>
                        <a:t>Logic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3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Code-first (imperative)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Designer-first (declarative)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05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Connectivity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2"/>
                        </a:rPr>
                        <a:t>About a dozen built-in binding types</a:t>
                      </a:r>
                      <a:r>
                        <a:rPr lang="en-US">
                          <a:effectLst/>
                        </a:rPr>
                        <a:t>, write code for custom bindings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3"/>
                        </a:rPr>
                        <a:t>Large collection of connectors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4"/>
                        </a:rPr>
                        <a:t>Enterprise Integration Pack for B2B scenarios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5"/>
                        </a:rPr>
                        <a:t>build custom connectors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115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Each activity is an Azure function; write code for activity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3"/>
                        </a:rPr>
                        <a:t>Large collection of ready-made actions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57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6"/>
                        </a:rPr>
                        <a:t>Azure Application Insights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u="none" strike="noStrike">
                          <a:effectLst/>
                          <a:hlinkClick r:id="rId7"/>
                        </a:rPr>
                        <a:t>Azure portal</a:t>
                      </a:r>
                      <a:r>
                        <a:rPr lang="pt-BR">
                          <a:effectLst/>
                        </a:rPr>
                        <a:t>, </a:t>
                      </a:r>
                      <a:r>
                        <a:rPr lang="pt-BR" u="none" strike="noStrike">
                          <a:effectLst/>
                          <a:hlinkClick r:id="rId8"/>
                        </a:rPr>
                        <a:t>Azure Monitor logs</a:t>
                      </a:r>
                      <a:r>
                        <a:rPr lang="pt-BR">
                          <a:effectLst/>
                        </a:rPr>
                        <a:t>, </a:t>
                      </a:r>
                      <a:r>
                        <a:rPr lang="pt-BR" u="none" strike="noStrike">
                          <a:effectLst/>
                          <a:hlinkClick r:id="rId9"/>
                        </a:rPr>
                        <a:t>Microsoft Defender for Cloud</a:t>
                      </a:r>
                      <a:endParaRPr lang="pt-BR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6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Management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10"/>
                        </a:rPr>
                        <a:t>REST API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1"/>
                        </a:rPr>
                        <a:t>Visual Studio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7"/>
                        </a:rPr>
                        <a:t>Azure portal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2"/>
                        </a:rPr>
                        <a:t>REST API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3"/>
                        </a:rPr>
                        <a:t>PowerShell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4"/>
                        </a:rPr>
                        <a:t>Visual Studio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266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Execution context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Can run </a:t>
                      </a:r>
                      <a:r>
                        <a:rPr lang="en-US" u="none" strike="noStrike" dirty="0">
                          <a:effectLst/>
                          <a:hlinkClick r:id="rId15"/>
                        </a:rPr>
                        <a:t>locally</a:t>
                      </a:r>
                      <a:r>
                        <a:rPr lang="en-US" dirty="0">
                          <a:effectLst/>
                        </a:rPr>
                        <a:t> or in the cloud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Runs in Azure, locally, or on premises.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608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916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5AD2-59A8-2AFF-EFC0-43ECD11A99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LogicApps</a:t>
            </a:r>
            <a:r>
              <a:rPr lang="en-US" dirty="0"/>
              <a:t> Vs. </a:t>
            </a:r>
            <a:r>
              <a:rPr lang="en-US" dirty="0" err="1"/>
              <a:t>FunctionApps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EE62F1F-8475-3707-C708-6ABE83DEA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616626"/>
              </p:ext>
            </p:extLst>
          </p:nvPr>
        </p:nvGraphicFramePr>
        <p:xfrm>
          <a:off x="457200" y="1099156"/>
          <a:ext cx="11277600" cy="475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522095667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996913201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534879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Function Apps (Durable Functions)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effectLst/>
                        </a:rPr>
                        <a:t>Logic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3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Code-first (imperative)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Designer-first (declarative)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05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Connectivity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2"/>
                        </a:rPr>
                        <a:t>About a dozen built-in binding types</a:t>
                      </a:r>
                      <a:r>
                        <a:rPr lang="en-US">
                          <a:effectLst/>
                        </a:rPr>
                        <a:t>, write code for custom bindings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3"/>
                        </a:rPr>
                        <a:t>Large collection of connectors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4"/>
                        </a:rPr>
                        <a:t>Enterprise Integration Pack for B2B scenarios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5"/>
                        </a:rPr>
                        <a:t>build custom connectors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115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Each activity is an Azure function; write code for activity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3"/>
                        </a:rPr>
                        <a:t>Large collection of ready-made actions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57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6"/>
                        </a:rPr>
                        <a:t>Azure Application Insights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u="none" strike="noStrike">
                          <a:effectLst/>
                          <a:hlinkClick r:id="rId7"/>
                        </a:rPr>
                        <a:t>Azure portal</a:t>
                      </a:r>
                      <a:r>
                        <a:rPr lang="pt-BR">
                          <a:effectLst/>
                        </a:rPr>
                        <a:t>, </a:t>
                      </a:r>
                      <a:r>
                        <a:rPr lang="pt-BR" u="none" strike="noStrike">
                          <a:effectLst/>
                          <a:hlinkClick r:id="rId8"/>
                        </a:rPr>
                        <a:t>Azure Monitor logs</a:t>
                      </a:r>
                      <a:r>
                        <a:rPr lang="pt-BR">
                          <a:effectLst/>
                        </a:rPr>
                        <a:t>, </a:t>
                      </a:r>
                      <a:r>
                        <a:rPr lang="pt-BR" u="none" strike="noStrike">
                          <a:effectLst/>
                          <a:hlinkClick r:id="rId9"/>
                        </a:rPr>
                        <a:t>Microsoft Defender for Cloud</a:t>
                      </a:r>
                      <a:endParaRPr lang="pt-BR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6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10"/>
                        </a:rPr>
                        <a:t>REST API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1"/>
                        </a:rPr>
                        <a:t>Visual Studio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u="none" strike="noStrike">
                          <a:effectLst/>
                          <a:hlinkClick r:id="rId7"/>
                        </a:rPr>
                        <a:t>Azure portal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2"/>
                        </a:rPr>
                        <a:t>REST API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3"/>
                        </a:rPr>
                        <a:t>PowerShell</a:t>
                      </a:r>
                      <a:r>
                        <a:rPr lang="en-US">
                          <a:effectLst/>
                        </a:rPr>
                        <a:t>, </a:t>
                      </a:r>
                      <a:r>
                        <a:rPr lang="en-US" u="none" strike="noStrike">
                          <a:effectLst/>
                          <a:hlinkClick r:id="rId14"/>
                        </a:rPr>
                        <a:t>Visual Studio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266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Execution context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Can run </a:t>
                      </a:r>
                      <a:r>
                        <a:rPr lang="en-US" u="none" strike="noStrike">
                          <a:effectLst/>
                          <a:hlinkClick r:id="rId15"/>
                        </a:rPr>
                        <a:t>locally</a:t>
                      </a:r>
                      <a:r>
                        <a:rPr lang="en-US">
                          <a:effectLst/>
                        </a:rPr>
                        <a:t> or in the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Runs in Azure, locally, or on premises.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608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325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093390-16BC-27F3-9F97-2424050287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E16C8-AE5F-06D7-9CE7-3C90D528B7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24985-D7CA-3561-F741-845ED4E8E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14" y="1096974"/>
            <a:ext cx="9156372" cy="51390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724150-9797-1592-68AD-1FCC46EC7D2C}"/>
              </a:ext>
            </a:extLst>
          </p:cNvPr>
          <p:cNvSpPr/>
          <p:nvPr/>
        </p:nvSpPr>
        <p:spPr>
          <a:xfrm>
            <a:off x="1748704" y="1802102"/>
            <a:ext cx="8449860" cy="4433885"/>
          </a:xfrm>
          <a:prstGeom prst="rect">
            <a:avLst/>
          </a:prstGeom>
          <a:solidFill>
            <a:srgbClr val="FFFF00">
              <a:alpha val="25000"/>
            </a:srgbClr>
          </a:solidFill>
          <a:ln w="25400" cap="flat">
            <a:solidFill>
              <a:srgbClr val="FFFF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B5D6DE-4F79-E741-62EC-B192B20A55CF}"/>
              </a:ext>
            </a:extLst>
          </p:cNvPr>
          <p:cNvSpPr/>
          <p:nvPr/>
        </p:nvSpPr>
        <p:spPr>
          <a:xfrm>
            <a:off x="1748705" y="2282663"/>
            <a:ext cx="6921409" cy="3953324"/>
          </a:xfrm>
          <a:prstGeom prst="rect">
            <a:avLst/>
          </a:prstGeom>
          <a:solidFill>
            <a:srgbClr val="92D050">
              <a:alpha val="25000"/>
            </a:srgbClr>
          </a:solidFill>
          <a:ln w="25400" cap="flat">
            <a:solidFill>
              <a:srgbClr val="92D05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E2ABDB-FD43-2F58-D021-1E65B7B67ECC}"/>
              </a:ext>
            </a:extLst>
          </p:cNvPr>
          <p:cNvSpPr txBox="1"/>
          <p:nvPr/>
        </p:nvSpPr>
        <p:spPr>
          <a:xfrm>
            <a:off x="1748706" y="2241498"/>
            <a:ext cx="16873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Power Automate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8CCFC-8528-58C4-7058-573D16B49E33}"/>
              </a:ext>
            </a:extLst>
          </p:cNvPr>
          <p:cNvSpPr txBox="1"/>
          <p:nvPr/>
        </p:nvSpPr>
        <p:spPr>
          <a:xfrm>
            <a:off x="4496639" y="1974513"/>
            <a:ext cx="109100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92D05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Logic Apps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0667CD-0EB3-ABD0-BB6C-A7B3801FDFAF}"/>
              </a:ext>
            </a:extLst>
          </p:cNvPr>
          <p:cNvSpPr txBox="1"/>
          <p:nvPr/>
        </p:nvSpPr>
        <p:spPr>
          <a:xfrm>
            <a:off x="7308526" y="1488388"/>
            <a:ext cx="159755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/>
                <a:highlight>
                  <a:srgbClr val="000000"/>
                </a:highlight>
                <a:uFillTx/>
                <a:latin typeface="Calibri"/>
                <a:ea typeface="Calibri"/>
                <a:cs typeface="Calibri"/>
                <a:sym typeface="Calibri"/>
              </a:rPr>
              <a:t>Azure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B2E31C-C4C6-B44A-9FE5-B5C1A9C72B4A}"/>
              </a:ext>
            </a:extLst>
          </p:cNvPr>
          <p:cNvSpPr/>
          <p:nvPr/>
        </p:nvSpPr>
        <p:spPr>
          <a:xfrm>
            <a:off x="1748707" y="2556315"/>
            <a:ext cx="4164858" cy="3679672"/>
          </a:xfrm>
          <a:prstGeom prst="rect">
            <a:avLst/>
          </a:prstGeom>
          <a:solidFill>
            <a:srgbClr val="0070C0">
              <a:alpha val="25000"/>
            </a:srgbClr>
          </a:solidFill>
          <a:ln w="25400" cap="flat">
            <a:solidFill>
              <a:srgbClr val="0070C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30967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/>
      <p:bldP spid="10" grpId="0"/>
      <p:bldP spid="11" grpId="0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DF4C9-8223-3F5C-6B93-8C28BB9B3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Customer emails support email address</a:t>
            </a:r>
          </a:p>
          <a:p>
            <a:r>
              <a:rPr lang="en-US" sz="2000" dirty="0"/>
              <a:t>Trigger Logic App to scan F&amp;O Contacts on customer for “from” email address</a:t>
            </a:r>
          </a:p>
          <a:p>
            <a:r>
              <a:rPr lang="en-US" sz="2000" dirty="0"/>
              <a:t>If match is found, create a Case for that customer and email named internal support person for that customer</a:t>
            </a:r>
          </a:p>
          <a:p>
            <a:r>
              <a:rPr lang="en-US" sz="2000" dirty="0"/>
              <a:t>If match cannot be found, forward email to named internal support person assist with general inquiries</a:t>
            </a:r>
          </a:p>
          <a:p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00780-2C0B-F32B-1798-407BA5E880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1520" y="640080"/>
            <a:ext cx="8182235" cy="677108"/>
          </a:xfrm>
        </p:spPr>
        <p:txBody>
          <a:bodyPr/>
          <a:lstStyle/>
          <a:p>
            <a:r>
              <a:rPr lang="en-US" dirty="0"/>
              <a:t>Use Case 1 – Process an Email</a:t>
            </a:r>
          </a:p>
        </p:txBody>
      </p:sp>
    </p:spTree>
    <p:extLst>
      <p:ext uri="{BB962C8B-B14F-4D97-AF65-F5344CB8AC3E}">
        <p14:creationId xmlns:p14="http://schemas.microsoft.com/office/powerpoint/2010/main" val="244875038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D1164-70BA-9F2A-973F-1F3A7B1CB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624" y="55838"/>
            <a:ext cx="8908610" cy="676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7157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56CF4-DF6D-D58A-3BBB-345B1F2C0A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“Azure Logic Apps is a leading integration platform as a service (iPaaS) built on a containerized runtime. Deploy and run Logic Apps anywhere to increase scale and portability while automating business-critical workflows anywhere.”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49699A-2E76-CCDA-8042-402406BCAC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1520" y="640080"/>
            <a:ext cx="5760720" cy="1354217"/>
          </a:xfrm>
        </p:spPr>
        <p:txBody>
          <a:bodyPr/>
          <a:lstStyle/>
          <a:p>
            <a:r>
              <a:rPr lang="en-US" dirty="0"/>
              <a:t>What Are Logic Apps?</a:t>
            </a:r>
          </a:p>
        </p:txBody>
      </p:sp>
    </p:spTree>
    <p:extLst>
      <p:ext uri="{BB962C8B-B14F-4D97-AF65-F5344CB8AC3E}">
        <p14:creationId xmlns:p14="http://schemas.microsoft.com/office/powerpoint/2010/main" val="360972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DF4C9-8223-3F5C-6B93-8C28BB9B3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On schedule, invoke API for currency exchange rates</a:t>
            </a:r>
          </a:p>
          <a:p>
            <a:r>
              <a:rPr lang="en-US" sz="2400" dirty="0"/>
              <a:t>Format data from API for OData Calls</a:t>
            </a:r>
          </a:p>
          <a:p>
            <a:r>
              <a:rPr lang="en-US" sz="2400" dirty="0"/>
              <a:t>Using OData in F&amp;O, Create the Exchange Rates if not present</a:t>
            </a:r>
          </a:p>
          <a:p>
            <a:r>
              <a:rPr lang="en-US" sz="2400" dirty="0"/>
              <a:t>Also create exchange rate currency pair if not present</a:t>
            </a:r>
          </a:p>
          <a:p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00780-2C0B-F32B-1798-407BA5E880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200" dirty="0"/>
              <a:t>Use Case 2 – Import Currency Exchange Rates</a:t>
            </a:r>
          </a:p>
        </p:txBody>
      </p:sp>
    </p:spTree>
    <p:extLst>
      <p:ext uri="{BB962C8B-B14F-4D97-AF65-F5344CB8AC3E}">
        <p14:creationId xmlns:p14="http://schemas.microsoft.com/office/powerpoint/2010/main" val="181764603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CDF6CF-F012-871C-135C-E6A88505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80" y="0"/>
            <a:ext cx="9017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0398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D9E6CA-3131-E568-E6AD-38ACB132EB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On schedule, invoke API for currency exchange rates</a:t>
            </a:r>
          </a:p>
          <a:p>
            <a:r>
              <a:rPr lang="en-US" sz="2000" dirty="0"/>
              <a:t>Format data from API for CSV file payload</a:t>
            </a:r>
          </a:p>
          <a:p>
            <a:r>
              <a:rPr lang="en-US" sz="2000" dirty="0"/>
              <a:t>Using Recurring Integration endpoint, drop CSV file for data entity “Currency Exchange Rates”</a:t>
            </a:r>
          </a:p>
          <a:p>
            <a:r>
              <a:rPr lang="en-US" sz="2000" dirty="0"/>
              <a:t>Using Recurring Integration endpoint, drop CSV file for data entity “Currency Exchange Rate Pair”</a:t>
            </a:r>
          </a:p>
          <a:p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00780-2C0B-F32B-1798-407BA5E880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1520" y="640080"/>
            <a:ext cx="5354637" cy="861774"/>
          </a:xfrm>
        </p:spPr>
        <p:txBody>
          <a:bodyPr/>
          <a:lstStyle/>
          <a:p>
            <a:r>
              <a:rPr lang="en-US" sz="2800" dirty="0"/>
              <a:t>Use Case 3 – Import Currency Exchange Rates (Again!)</a:t>
            </a:r>
          </a:p>
        </p:txBody>
      </p:sp>
    </p:spTree>
    <p:extLst>
      <p:ext uri="{BB962C8B-B14F-4D97-AF65-F5344CB8AC3E}">
        <p14:creationId xmlns:p14="http://schemas.microsoft.com/office/powerpoint/2010/main" val="297140473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F0212-8BE8-D9CC-217F-89A379209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26" y="0"/>
            <a:ext cx="9004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1897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91A146-11DA-3FE8-EF2D-7EA310FB5E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On schedule, have Logic App scan 3</a:t>
            </a:r>
            <a:r>
              <a:rPr lang="en-US" sz="2000" baseline="30000" dirty="0"/>
              <a:t>rd</a:t>
            </a:r>
            <a:r>
              <a:rPr lang="en-US" sz="2000" dirty="0"/>
              <a:t> party system for invoices to pay</a:t>
            </a:r>
          </a:p>
          <a:p>
            <a:r>
              <a:rPr lang="en-US" sz="2000" dirty="0"/>
              <a:t>Format results for use with OData</a:t>
            </a:r>
          </a:p>
          <a:p>
            <a:r>
              <a:rPr lang="en-US" sz="2000" dirty="0"/>
              <a:t>Create Journal Header, Create Journal Lines</a:t>
            </a:r>
          </a:p>
          <a:p>
            <a:r>
              <a:rPr lang="en-US" sz="2000" dirty="0"/>
              <a:t>If no error, then update 3</a:t>
            </a:r>
            <a:r>
              <a:rPr lang="en-US" sz="2000" baseline="30000" dirty="0"/>
              <a:t>rd</a:t>
            </a:r>
            <a:r>
              <a:rPr lang="en-US" sz="2000" dirty="0"/>
              <a:t> party system invoice as in process or pending</a:t>
            </a:r>
          </a:p>
          <a:p>
            <a:r>
              <a:rPr lang="en-US" sz="2000" dirty="0"/>
              <a:t>If error then delete journal lines, delete journal lines, and send email to IT, AP with error details to address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00780-2C0B-F32B-1798-407BA5E880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1520" y="640080"/>
            <a:ext cx="8198898" cy="615553"/>
          </a:xfrm>
        </p:spPr>
        <p:txBody>
          <a:bodyPr/>
          <a:lstStyle/>
          <a:p>
            <a:r>
              <a:rPr lang="en-US" sz="4000" dirty="0"/>
              <a:t>Use Case 4 – Upload Journals (API)</a:t>
            </a:r>
          </a:p>
        </p:txBody>
      </p:sp>
    </p:spTree>
    <p:extLst>
      <p:ext uri="{BB962C8B-B14F-4D97-AF65-F5344CB8AC3E}">
        <p14:creationId xmlns:p14="http://schemas.microsoft.com/office/powerpoint/2010/main" val="636610553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C281CC-A4A5-67A4-5CB5-6CC08CB2E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198" y="0"/>
            <a:ext cx="8941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8346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91A146-11DA-3FE8-EF2D-7EA310FB5E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In F&amp;O, when vendor invoice payment is journal, trigger Business Event</a:t>
            </a:r>
          </a:p>
          <a:p>
            <a:r>
              <a:rPr lang="en-US" sz="2000" dirty="0"/>
              <a:t>Logic App responses to Business Event, uses OData to gather supporting info on invoice header and lines</a:t>
            </a:r>
          </a:p>
          <a:p>
            <a:r>
              <a:rPr lang="en-US" sz="2000" dirty="0"/>
              <a:t>Format Data and call REST API for 3</a:t>
            </a:r>
            <a:r>
              <a:rPr lang="en-US" sz="2000" baseline="30000" dirty="0"/>
              <a:t>rd</a:t>
            </a:r>
            <a:r>
              <a:rPr lang="en-US" sz="2000" dirty="0"/>
              <a:t> party system to mark invoice as paid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00780-2C0B-F32B-1798-407BA5E880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1519" y="640081"/>
            <a:ext cx="8252293" cy="1250924"/>
          </a:xfrm>
        </p:spPr>
        <p:txBody>
          <a:bodyPr/>
          <a:lstStyle/>
          <a:p>
            <a:r>
              <a:rPr lang="en-US" sz="4000" dirty="0"/>
              <a:t>Use Case 4 – Upload Journals (API, Part 2)</a:t>
            </a:r>
          </a:p>
        </p:txBody>
      </p:sp>
    </p:spTree>
    <p:extLst>
      <p:ext uri="{BB962C8B-B14F-4D97-AF65-F5344CB8AC3E}">
        <p14:creationId xmlns:p14="http://schemas.microsoft.com/office/powerpoint/2010/main" val="155824577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9DA21A-2734-B0B6-C063-0DAEEB350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91" y="0"/>
            <a:ext cx="8989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37062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5AC70-0E8B-8653-6E1B-373AEF3C93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F&amp;O, open Power App on All Production Order Screens for Production Order you want to upload a Report as Finished journal to</a:t>
            </a:r>
          </a:p>
          <a:p>
            <a:r>
              <a:rPr lang="en-US" dirty="0"/>
              <a:t>Upload RAF journal file to trigger Logic App</a:t>
            </a:r>
          </a:p>
          <a:p>
            <a:r>
              <a:rPr lang="en-US" dirty="0"/>
              <a:t>Logic App will read tags (with context info) from blob</a:t>
            </a:r>
          </a:p>
          <a:p>
            <a:r>
              <a:rPr lang="en-US" dirty="0"/>
              <a:t>Using OData, create a RAF Journal header</a:t>
            </a:r>
          </a:p>
          <a:p>
            <a:r>
              <a:rPr lang="en-US" dirty="0"/>
              <a:t>Using OData and the upload files, create RAF Journal Lines</a:t>
            </a:r>
          </a:p>
          <a:p>
            <a:r>
              <a:rPr lang="en-US" dirty="0"/>
              <a:t>Invoke Service to Post RAF Journal</a:t>
            </a:r>
          </a:p>
          <a:p>
            <a:r>
              <a:rPr lang="en-US" dirty="0"/>
              <a:t>Close </a:t>
            </a:r>
            <a:r>
              <a:rPr lang="en-US" dirty="0" err="1"/>
              <a:t>PowerApp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00780-2C0B-F32B-1798-407BA5E880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 dirty="0"/>
              <a:t>Use Case 5 – Upload Journals (Power App)</a:t>
            </a:r>
          </a:p>
        </p:txBody>
      </p:sp>
    </p:spTree>
    <p:extLst>
      <p:ext uri="{BB962C8B-B14F-4D97-AF65-F5344CB8AC3E}">
        <p14:creationId xmlns:p14="http://schemas.microsoft.com/office/powerpoint/2010/main" val="15057893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FE1EDA-AEEE-52E7-E30F-A35C10B84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25" y="0"/>
            <a:ext cx="901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1092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56CF4-DF6D-D58A-3BBB-345B1F2C0A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Cloud Service to move and transform data from a place to another place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49699A-2E76-CCDA-8042-402406BCAC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1520" y="640080"/>
            <a:ext cx="5760720" cy="1354217"/>
          </a:xfrm>
        </p:spPr>
        <p:txBody>
          <a:bodyPr/>
          <a:lstStyle/>
          <a:p>
            <a:r>
              <a:rPr lang="en-US" dirty="0"/>
              <a:t>What Are Logic Apps?</a:t>
            </a:r>
          </a:p>
        </p:txBody>
      </p:sp>
    </p:spTree>
    <p:extLst>
      <p:ext uri="{BB962C8B-B14F-4D97-AF65-F5344CB8AC3E}">
        <p14:creationId xmlns:p14="http://schemas.microsoft.com/office/powerpoint/2010/main" val="287451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04D43D-8808-D299-FA88-CA2A2B760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External System captures orders and creates file for FTP pickup</a:t>
            </a:r>
          </a:p>
          <a:p>
            <a:r>
              <a:rPr lang="en-US" dirty="0"/>
              <a:t>File gets captured, contents stored in Dataverse</a:t>
            </a:r>
          </a:p>
          <a:p>
            <a:r>
              <a:rPr lang="en-US" dirty="0"/>
              <a:t>Data mapped and XML with data package for F&amp;O created</a:t>
            </a:r>
          </a:p>
          <a:p>
            <a:r>
              <a:rPr lang="en-US" dirty="0"/>
              <a:t>Drops data package to F&amp;O recurring integration endpoint *</a:t>
            </a:r>
          </a:p>
          <a:p>
            <a:r>
              <a:rPr lang="en-US" dirty="0"/>
              <a:t>Gets response with GUID, GUID stored in Dataverse as “pending”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00780-2C0B-F32B-1798-407BA5E880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1520" y="640080"/>
            <a:ext cx="5354637" cy="1107996"/>
          </a:xfrm>
        </p:spPr>
        <p:txBody>
          <a:bodyPr/>
          <a:lstStyle/>
          <a:p>
            <a:r>
              <a:rPr lang="en-US" sz="3600" dirty="0"/>
              <a:t>Use Case 6 – Import Orders; F&amp;O (Part 1)</a:t>
            </a:r>
          </a:p>
        </p:txBody>
      </p:sp>
    </p:spTree>
    <p:extLst>
      <p:ext uri="{BB962C8B-B14F-4D97-AF65-F5344CB8AC3E}">
        <p14:creationId xmlns:p14="http://schemas.microsoft.com/office/powerpoint/2010/main" val="2690997670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07A864D4-4EEF-A176-6206-6517A861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58" y="253986"/>
            <a:ext cx="7883470" cy="62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45347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04D43D-8808-D299-FA88-CA2A2B760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 a schedule, loop through “pending” records</a:t>
            </a:r>
          </a:p>
          <a:p>
            <a:r>
              <a:rPr lang="en-US" dirty="0"/>
              <a:t>Ask F&amp;O on status of data package by GUID</a:t>
            </a:r>
          </a:p>
          <a:p>
            <a:r>
              <a:rPr lang="en-US" dirty="0"/>
              <a:t>If status is not success, query for additional details</a:t>
            </a:r>
          </a:p>
          <a:p>
            <a:r>
              <a:rPr lang="en-US" dirty="0"/>
              <a:t>Store all info in Dataverse</a:t>
            </a:r>
          </a:p>
          <a:p>
            <a:r>
              <a:rPr lang="en-US" dirty="0"/>
              <a:t>Mark the record as “complete” or “error”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00780-2C0B-F32B-1798-407BA5E880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1520" y="640080"/>
            <a:ext cx="5354637" cy="1107996"/>
          </a:xfrm>
        </p:spPr>
        <p:txBody>
          <a:bodyPr/>
          <a:lstStyle/>
          <a:p>
            <a:r>
              <a:rPr lang="en-US" sz="3600" dirty="0"/>
              <a:t>Use Case 6 – Import Orders; F&amp;O (Part 2)</a:t>
            </a:r>
          </a:p>
        </p:txBody>
      </p:sp>
    </p:spTree>
    <p:extLst>
      <p:ext uri="{BB962C8B-B14F-4D97-AF65-F5344CB8AC3E}">
        <p14:creationId xmlns:p14="http://schemas.microsoft.com/office/powerpoint/2010/main" val="2929074093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B5FB34-C074-9F85-841D-7E22EDD55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240" y="0"/>
            <a:ext cx="6821520" cy="687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14015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6A0DAF-8443-DD3C-4D73-7E6A894ACD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External System captures orders and creates file for FTP pickup</a:t>
            </a:r>
          </a:p>
          <a:p>
            <a:r>
              <a:rPr lang="en-US" dirty="0"/>
              <a:t>File gets captured, contents stored in Dataverse and creates GUID for tracking in “created” status</a:t>
            </a:r>
          </a:p>
          <a:p>
            <a:r>
              <a:rPr lang="en-US" dirty="0"/>
              <a:t>Data mapped and XML file created in blob storage</a:t>
            </a:r>
          </a:p>
          <a:p>
            <a:r>
              <a:rPr lang="en-US" dirty="0"/>
              <a:t>On schedule, AIF batch job reads from blob storage*</a:t>
            </a:r>
          </a:p>
          <a:p>
            <a:r>
              <a:rPr lang="en-US" dirty="0"/>
              <a:t>Marks record in Dataverse as “Pending”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00780-2C0B-F32B-1798-407BA5E880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1520" y="640080"/>
            <a:ext cx="7193280" cy="1661993"/>
          </a:xfrm>
        </p:spPr>
        <p:txBody>
          <a:bodyPr/>
          <a:lstStyle/>
          <a:p>
            <a:r>
              <a:rPr lang="en-US" sz="3600" dirty="0"/>
              <a:t>Use Case 7 – Import Orders; AX [2009, 2012] (Part 1)</a:t>
            </a:r>
          </a:p>
        </p:txBody>
      </p:sp>
    </p:spTree>
    <p:extLst>
      <p:ext uri="{BB962C8B-B14F-4D97-AF65-F5344CB8AC3E}">
        <p14:creationId xmlns:p14="http://schemas.microsoft.com/office/powerpoint/2010/main" val="1923823531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E0B8F0F5-E875-5781-0F81-C7586ED2F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519" y="2138"/>
            <a:ext cx="8548606" cy="671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11651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6A0DAF-8443-DD3C-4D73-7E6A894ACD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 a schedule, loop through “pending” records</a:t>
            </a:r>
          </a:p>
          <a:p>
            <a:r>
              <a:rPr lang="en-US" dirty="0"/>
              <a:t>Ask AX on status of file by GUID using Data Gateway*</a:t>
            </a:r>
          </a:p>
          <a:p>
            <a:r>
              <a:rPr lang="en-US" dirty="0"/>
              <a:t>If status is not success, query for additional details</a:t>
            </a:r>
          </a:p>
          <a:p>
            <a:r>
              <a:rPr lang="en-US" dirty="0"/>
              <a:t>Store all info in Dataverse</a:t>
            </a:r>
          </a:p>
          <a:p>
            <a:r>
              <a:rPr lang="en-US" dirty="0"/>
              <a:t>Mark the record as “complete” or “error”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00780-2C0B-F32B-1798-407BA5E880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1520" y="640080"/>
            <a:ext cx="7305247" cy="1107996"/>
          </a:xfrm>
        </p:spPr>
        <p:txBody>
          <a:bodyPr/>
          <a:lstStyle/>
          <a:p>
            <a:r>
              <a:rPr lang="en-US" sz="3600" dirty="0"/>
              <a:t>Use Case 7 – Import Orders; AX [2009, 2012] (Part 2)</a:t>
            </a:r>
          </a:p>
        </p:txBody>
      </p:sp>
    </p:spTree>
    <p:extLst>
      <p:ext uri="{BB962C8B-B14F-4D97-AF65-F5344CB8AC3E}">
        <p14:creationId xmlns:p14="http://schemas.microsoft.com/office/powerpoint/2010/main" val="336147025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35C0DB-ED5B-EA14-56E1-039A4C600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976" y="3161"/>
            <a:ext cx="6727555" cy="67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28799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1507CB-536C-9964-666D-E1CFFC5004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External system on a schedule will ask for updates on an order</a:t>
            </a:r>
          </a:p>
          <a:p>
            <a:r>
              <a:rPr lang="en-US" dirty="0"/>
              <a:t>External system will hit </a:t>
            </a:r>
            <a:r>
              <a:rPr lang="en-US" dirty="0" err="1"/>
              <a:t>LogicApp</a:t>
            </a:r>
            <a:r>
              <a:rPr lang="en-US" dirty="0"/>
              <a:t> API with order info</a:t>
            </a:r>
          </a:p>
          <a:p>
            <a:r>
              <a:rPr lang="en-US" dirty="0" err="1"/>
              <a:t>LogicApp</a:t>
            </a:r>
            <a:r>
              <a:rPr lang="en-US" dirty="0"/>
              <a:t> will query Synapse for order details</a:t>
            </a:r>
          </a:p>
          <a:p>
            <a:r>
              <a:rPr lang="en-US" dirty="0"/>
              <a:t>Results for Sales Order, Packing Slips, Invoices, etc. will be stored in a JSON construct</a:t>
            </a:r>
          </a:p>
          <a:p>
            <a:r>
              <a:rPr lang="en-US" dirty="0"/>
              <a:t>Return data as JSON to external system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E3EF0-6F7C-465E-5332-81FB7493F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1520" y="640080"/>
            <a:ext cx="5354637" cy="1107996"/>
          </a:xfrm>
        </p:spPr>
        <p:txBody>
          <a:bodyPr/>
          <a:lstStyle/>
          <a:p>
            <a:r>
              <a:rPr lang="en-US" sz="3600" dirty="0"/>
              <a:t>Use Case 8 – Update External Order</a:t>
            </a:r>
          </a:p>
        </p:txBody>
      </p:sp>
    </p:spTree>
    <p:extLst>
      <p:ext uri="{BB962C8B-B14F-4D97-AF65-F5344CB8AC3E}">
        <p14:creationId xmlns:p14="http://schemas.microsoft.com/office/powerpoint/2010/main" val="382366435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pplication&#10;&#10;Description automatically generated">
            <a:extLst>
              <a:ext uri="{FF2B5EF4-FFF2-40B4-BE49-F238E27FC236}">
                <a16:creationId xmlns:a16="http://schemas.microsoft.com/office/drawing/2014/main" id="{A708BD8D-2807-6CCC-88DB-89B10F72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90" y="2724"/>
            <a:ext cx="9129793" cy="68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5418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E47B8A-DD4D-ADF9-878A-781B533205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Workflows</a:t>
            </a:r>
          </a:p>
          <a:p>
            <a:r>
              <a:rPr lang="en-US" sz="2800" dirty="0"/>
              <a:t>Connectors</a:t>
            </a:r>
          </a:p>
          <a:p>
            <a:r>
              <a:rPr lang="en-US" sz="2800" dirty="0"/>
              <a:t>Actions</a:t>
            </a:r>
          </a:p>
          <a:p>
            <a:r>
              <a:rPr lang="en-US" sz="2800" dirty="0"/>
              <a:t>Trigger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2E6E-0BFE-8088-0849-117E0A4671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Parts of  Logic App</a:t>
            </a:r>
          </a:p>
        </p:txBody>
      </p:sp>
    </p:spTree>
    <p:extLst>
      <p:ext uri="{BB962C8B-B14F-4D97-AF65-F5344CB8AC3E}">
        <p14:creationId xmlns:p14="http://schemas.microsoft.com/office/powerpoint/2010/main" val="3900810790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C311E-F3D4-AF0C-0D30-D79F11118D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Drupal eCommerce</a:t>
            </a:r>
          </a:p>
          <a:p>
            <a:r>
              <a:rPr lang="en-US" sz="2800" dirty="0"/>
              <a:t>F&amp;O</a:t>
            </a:r>
          </a:p>
          <a:p>
            <a:r>
              <a:rPr lang="en-US" sz="2800" dirty="0"/>
              <a:t>No Customizations in either</a:t>
            </a:r>
          </a:p>
          <a:p>
            <a:r>
              <a:rPr lang="en-US" sz="2800" dirty="0"/>
              <a:t>Logic Apps only integrating data</a:t>
            </a:r>
          </a:p>
          <a:p>
            <a:r>
              <a:rPr lang="en-US" sz="2800" dirty="0"/>
              <a:t>Approx. Time: 24 hours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DE27-82E1-2A27-98DC-8DB32AF398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4516439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E08175-B9D0-244B-E0F5-7C0E42F3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03" y="0"/>
            <a:ext cx="10637903" cy="68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26474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8B41BF-5F05-2BC3-1209-D94C611845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73240597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978A4D-D47B-5705-2BE6-B37C5F69A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Monitor events on a larger set of cloud assets</a:t>
            </a:r>
          </a:p>
          <a:p>
            <a:r>
              <a:rPr lang="en-US" sz="2000" dirty="0"/>
              <a:t>Connect events with event handlers</a:t>
            </a:r>
          </a:p>
          <a:p>
            <a:r>
              <a:rPr lang="en-US" sz="2000" dirty="0"/>
              <a:t>Event subscription management in a central place</a:t>
            </a:r>
          </a:p>
          <a:p>
            <a:r>
              <a:rPr lang="en-US" sz="2000" dirty="0"/>
              <a:t>Fully Managed and pay per execution </a:t>
            </a:r>
          </a:p>
          <a:p>
            <a:r>
              <a:rPr lang="en-US" sz="2000" dirty="0"/>
              <a:t>Simplify event delivery</a:t>
            </a:r>
          </a:p>
          <a:p>
            <a:r>
              <a:rPr lang="en-US" sz="2000" dirty="0"/>
              <a:t>Build reliable cloud applications</a:t>
            </a:r>
          </a:p>
          <a:p>
            <a:r>
              <a:rPr lang="en-US" sz="2000" dirty="0"/>
              <a:t>Streamline event-driven integration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48F3B-A5AF-567E-A202-4210FE4BFB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Scaling – Event Grid</a:t>
            </a:r>
          </a:p>
        </p:txBody>
      </p:sp>
    </p:spTree>
    <p:extLst>
      <p:ext uri="{BB962C8B-B14F-4D97-AF65-F5344CB8AC3E}">
        <p14:creationId xmlns:p14="http://schemas.microsoft.com/office/powerpoint/2010/main" val="1919202934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9CF1147-514E-C58F-0F95-65F1437BB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11" y="92613"/>
            <a:ext cx="10325377" cy="66727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EF0842-AD43-2731-8BE3-C2E617E52947}"/>
              </a:ext>
            </a:extLst>
          </p:cNvPr>
          <p:cNvSpPr/>
          <p:nvPr/>
        </p:nvSpPr>
        <p:spPr>
          <a:xfrm>
            <a:off x="3904555" y="962406"/>
            <a:ext cx="1528450" cy="584773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/>
              <a:t>What?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C8D9AA-E767-F835-3A48-91001E800C92}"/>
              </a:ext>
            </a:extLst>
          </p:cNvPr>
          <p:cNvSpPr/>
          <p:nvPr/>
        </p:nvSpPr>
        <p:spPr>
          <a:xfrm>
            <a:off x="6926969" y="975754"/>
            <a:ext cx="1528450" cy="584773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When?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C71944-C531-8891-CCD6-B75B0C063D8D}"/>
              </a:ext>
            </a:extLst>
          </p:cNvPr>
          <p:cNvSpPr/>
          <p:nvPr/>
        </p:nvSpPr>
        <p:spPr>
          <a:xfrm>
            <a:off x="1667499" y="316113"/>
            <a:ext cx="1902219" cy="584773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Who?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81874E-DF02-9E1D-3776-8AF87B1EFE49}"/>
              </a:ext>
            </a:extLst>
          </p:cNvPr>
          <p:cNvSpPr/>
          <p:nvPr/>
        </p:nvSpPr>
        <p:spPr>
          <a:xfrm>
            <a:off x="8795814" y="584185"/>
            <a:ext cx="1902219" cy="584773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/>
              <a:t>Where?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9CF1147-514E-C58F-0F95-65F1437BB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1" y="1464212"/>
            <a:ext cx="5799409" cy="374786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5801790-17EF-3F20-750D-201D6C1BC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72" y="1464212"/>
            <a:ext cx="5799410" cy="374786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3724124-7F5A-A5D0-B195-6261C7E46769}"/>
              </a:ext>
            </a:extLst>
          </p:cNvPr>
          <p:cNvSpPr/>
          <p:nvPr/>
        </p:nvSpPr>
        <p:spPr>
          <a:xfrm>
            <a:off x="160638" y="1973580"/>
            <a:ext cx="594360" cy="2286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D78F3CA-89B0-E8B7-7B74-8CC9DA62664E}"/>
              </a:ext>
            </a:extLst>
          </p:cNvPr>
          <p:cNvSpPr/>
          <p:nvPr/>
        </p:nvSpPr>
        <p:spPr>
          <a:xfrm>
            <a:off x="4168140" y="2560320"/>
            <a:ext cx="594360" cy="2286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3AC15E5-BE80-022A-3C29-F4660449F20C}"/>
              </a:ext>
            </a:extLst>
          </p:cNvPr>
          <p:cNvSpPr/>
          <p:nvPr/>
        </p:nvSpPr>
        <p:spPr>
          <a:xfrm>
            <a:off x="5858572" y="4084768"/>
            <a:ext cx="594360" cy="2286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7927A6A-221E-3B5D-1175-D1EB19F16FE7}"/>
              </a:ext>
            </a:extLst>
          </p:cNvPr>
          <p:cNvSpPr/>
          <p:nvPr/>
        </p:nvSpPr>
        <p:spPr>
          <a:xfrm>
            <a:off x="9806321" y="2560320"/>
            <a:ext cx="594360" cy="2286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5738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978A4D-D47B-5705-2BE6-B37C5F69A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Deploy and manage APIs from a central place across different clouds, instances, and on premise data sources</a:t>
            </a:r>
          </a:p>
          <a:p>
            <a:r>
              <a:rPr lang="en-US" sz="2400" dirty="0"/>
              <a:t>Protect API resources</a:t>
            </a:r>
          </a:p>
          <a:p>
            <a:r>
              <a:rPr lang="en-US" sz="2400" dirty="0"/>
              <a:t>Improve API discoverability</a:t>
            </a:r>
          </a:p>
          <a:p>
            <a:r>
              <a:rPr lang="en-US" sz="2400" dirty="0"/>
              <a:t>Modernize and secure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48F3B-A5AF-567E-A202-4210FE4BFB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1520" y="640080"/>
            <a:ext cx="7423435" cy="771953"/>
          </a:xfrm>
        </p:spPr>
        <p:txBody>
          <a:bodyPr/>
          <a:lstStyle/>
          <a:p>
            <a:r>
              <a:rPr lang="en-US" dirty="0"/>
              <a:t>Scaling – API Management</a:t>
            </a:r>
          </a:p>
        </p:txBody>
      </p:sp>
    </p:spTree>
    <p:extLst>
      <p:ext uri="{BB962C8B-B14F-4D97-AF65-F5344CB8AC3E}">
        <p14:creationId xmlns:p14="http://schemas.microsoft.com/office/powerpoint/2010/main" val="2008669892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C8F225-67FB-9FEB-BA5D-76AD29A99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71" y="0"/>
            <a:ext cx="10434258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2C6880-736F-BC1F-5FC0-EB328550BA47}"/>
              </a:ext>
            </a:extLst>
          </p:cNvPr>
          <p:cNvSpPr/>
          <p:nvPr/>
        </p:nvSpPr>
        <p:spPr>
          <a:xfrm>
            <a:off x="524435" y="712694"/>
            <a:ext cx="3805518" cy="426271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7D8A7C-54BC-4113-F681-4653FA2F1DE9}"/>
              </a:ext>
            </a:extLst>
          </p:cNvPr>
          <p:cNvSpPr/>
          <p:nvPr/>
        </p:nvSpPr>
        <p:spPr>
          <a:xfrm>
            <a:off x="4226859" y="3688977"/>
            <a:ext cx="2537012" cy="183776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000EDE-1E2F-8972-D2F1-948EB1B41868}"/>
              </a:ext>
            </a:extLst>
          </p:cNvPr>
          <p:cNvSpPr/>
          <p:nvPr/>
        </p:nvSpPr>
        <p:spPr>
          <a:xfrm>
            <a:off x="4226859" y="712694"/>
            <a:ext cx="2537012" cy="183776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30108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  <p:bldP spid="5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F49AD1-DD00-BB13-6E86-B64372B75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it talks, we can read it</a:t>
            </a:r>
          </a:p>
          <a:p>
            <a:r>
              <a:rPr lang="en-US" dirty="0"/>
              <a:t>If it understands, we can integrate to it</a:t>
            </a:r>
          </a:p>
          <a:p>
            <a:r>
              <a:rPr lang="en-US" dirty="0"/>
              <a:t>If it emits data, we can act on it</a:t>
            </a:r>
          </a:p>
          <a:p>
            <a:r>
              <a:rPr lang="en-US" dirty="0"/>
              <a:t>If it generates, we can process</a:t>
            </a:r>
          </a:p>
          <a:p>
            <a:r>
              <a:rPr lang="en-US" dirty="0"/>
              <a:t>if it has data, we can consume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B3E3B-AC35-2124-CC0A-2B853C0BA5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601862827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60726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A44A7C-BD5B-22F3-481C-DD652630F9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Workflows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B11A93-C0F6-8DA6-FA0F-3B27908998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Sequence of actions or processed defined into steps</a:t>
            </a:r>
          </a:p>
          <a:p>
            <a:r>
              <a:rPr lang="en-US" sz="2800" dirty="0"/>
              <a:t>perform the business operations when input is provided</a:t>
            </a:r>
          </a:p>
          <a:p>
            <a:r>
              <a:rPr lang="en-US" sz="2800" dirty="0"/>
              <a:t>Every workflow will be initiated by the trigger being fired</a:t>
            </a:r>
          </a:p>
          <a:p>
            <a:r>
              <a:rPr lang="en-US" sz="2800" dirty="0"/>
              <a:t>Business processes can be automated and visualized in a hierarchy</a:t>
            </a:r>
          </a:p>
        </p:txBody>
      </p:sp>
    </p:spTree>
    <p:extLst>
      <p:ext uri="{BB962C8B-B14F-4D97-AF65-F5344CB8AC3E}">
        <p14:creationId xmlns:p14="http://schemas.microsoft.com/office/powerpoint/2010/main" val="465738261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0A21C7-20C4-806D-03BD-8A638259C6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Also, all of my PowerPoints will be available for download at </a:t>
            </a:r>
            <a:r>
              <a:rPr lang="en-US">
                <a:hlinkClick r:id="rId2"/>
              </a:rPr>
              <a:t>https://github.com/NathanClouseAX/CommunityPresentations/tree/master/2022</a:t>
            </a:r>
            <a:r>
              <a:rPr lang="en-US"/>
              <a:t> by end of the week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2E498-5294-A4BD-31AF-1B039648D5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Give Away</a:t>
            </a:r>
          </a:p>
        </p:txBody>
      </p:sp>
    </p:spTree>
    <p:extLst>
      <p:ext uri="{BB962C8B-B14F-4D97-AF65-F5344CB8AC3E}">
        <p14:creationId xmlns:p14="http://schemas.microsoft.com/office/powerpoint/2010/main" val="3507299013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32325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A44A7C-BD5B-22F3-481C-DD652630F9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Connectors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B11A93-C0F6-8DA6-FA0F-3B27908998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perform certain actions or processes and they are designed to connect and work with user data</a:t>
            </a:r>
          </a:p>
          <a:p>
            <a:r>
              <a:rPr lang="en-US" sz="2000" dirty="0"/>
              <a:t>either as actions or as triggers</a:t>
            </a:r>
          </a:p>
          <a:p>
            <a:r>
              <a:rPr lang="en-US" sz="2000" dirty="0"/>
              <a:t>Lots of prebuilt connectors to Microsoft and third-party services</a:t>
            </a:r>
          </a:p>
          <a:p>
            <a:pPr lvl="4"/>
            <a:r>
              <a:rPr lang="en-US" sz="2000" b="1" dirty="0"/>
              <a:t>Built-in</a:t>
            </a:r>
            <a:r>
              <a:rPr lang="en-US" sz="2000" dirty="0"/>
              <a:t> – Schedule, HTTP, Request, Azure App Services, API Management</a:t>
            </a:r>
          </a:p>
          <a:p>
            <a:r>
              <a:rPr lang="en-US" sz="2000" b="1" dirty="0"/>
              <a:t>Managed</a:t>
            </a:r>
            <a:r>
              <a:rPr lang="en-US" sz="2000" dirty="0"/>
              <a:t> </a:t>
            </a:r>
            <a:r>
              <a:rPr lang="en-US" sz="2000" b="1" dirty="0"/>
              <a:t>connectors</a:t>
            </a:r>
            <a:r>
              <a:rPr lang="en-US" sz="2000" dirty="0"/>
              <a:t> – Azure service bus, Azure Blob Storage, SQL Server, Office365 outlook, Azure Event Hubs</a:t>
            </a:r>
            <a:r>
              <a:rPr lang="en-US" sz="2000"/>
              <a:t>, Salesforce</a:t>
            </a:r>
            <a:endParaRPr lang="en-US" sz="2000" dirty="0"/>
          </a:p>
          <a:p>
            <a:r>
              <a:rPr lang="en-US" sz="2000" b="1" dirty="0"/>
              <a:t>On-premises connectors </a:t>
            </a:r>
            <a:r>
              <a:rPr lang="en-US" sz="2000" dirty="0"/>
              <a:t>– Biztalk Server, Oracle DB, File system, IBM DB2, MYSQL.</a:t>
            </a:r>
          </a:p>
          <a:p>
            <a:r>
              <a:rPr lang="en-US" sz="2000" b="1" dirty="0"/>
              <a:t>Enterprise connectors </a:t>
            </a:r>
            <a:r>
              <a:rPr lang="en-US" sz="2000" dirty="0"/>
              <a:t>– IBM 3270, IBM MQ, SAP</a:t>
            </a:r>
          </a:p>
        </p:txBody>
      </p:sp>
    </p:spTree>
    <p:extLst>
      <p:ext uri="{BB962C8B-B14F-4D97-AF65-F5344CB8AC3E}">
        <p14:creationId xmlns:p14="http://schemas.microsoft.com/office/powerpoint/2010/main" val="234343686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A75DAF83DD3048B0119C871633221C" ma:contentTypeVersion="10" ma:contentTypeDescription="Create a new document." ma:contentTypeScope="" ma:versionID="807203fbe71f959ff0f2d5db0735a4c6">
  <xsd:schema xmlns:xsd="http://www.w3.org/2001/XMLSchema" xmlns:xs="http://www.w3.org/2001/XMLSchema" xmlns:p="http://schemas.microsoft.com/office/2006/metadata/properties" xmlns:ns2="81f9c791-4e7e-42f3-b110-f2d048dfe1f4" xmlns:ns3="c32e8f56-b4af-4143-8a45-c6aec7ec7059" targetNamespace="http://schemas.microsoft.com/office/2006/metadata/properties" ma:root="true" ma:fieldsID="5d676dd9bd10afd63aa4848adfb3b367" ns2:_="" ns3:_="">
    <xsd:import namespace="81f9c791-4e7e-42f3-b110-f2d048dfe1f4"/>
    <xsd:import namespace="c32e8f56-b4af-4143-8a45-c6aec7ec70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f9c791-4e7e-42f3-b110-f2d048dfe1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3fc197d-f5e7-4c43-938a-9929e935775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2e8f56-b4af-4143-8a45-c6aec7ec705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b5e555c1-6094-442e-ab48-ec10f99c704e}" ma:internalName="TaxCatchAll" ma:showField="CatchAllData" ma:web="c32e8f56-b4af-4143-8a45-c6aec7ec705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f9c791-4e7e-42f3-b110-f2d048dfe1f4">
      <Terms xmlns="http://schemas.microsoft.com/office/infopath/2007/PartnerControls"/>
    </lcf76f155ced4ddcb4097134ff3c332f>
    <TaxCatchAll xmlns="c32e8f56-b4af-4143-8a45-c6aec7ec7059" xsi:nil="true"/>
  </documentManagement>
</p:properties>
</file>

<file path=customXml/itemProps1.xml><?xml version="1.0" encoding="utf-8"?>
<ds:datastoreItem xmlns:ds="http://schemas.openxmlformats.org/officeDocument/2006/customXml" ds:itemID="{1140E927-313B-472C-A468-CC63CD2D7A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f9c791-4e7e-42f3-b110-f2d048dfe1f4"/>
    <ds:schemaRef ds:uri="c32e8f56-b4af-4143-8a45-c6aec7ec70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4463B0-E51E-47A1-8E07-2F4698B7FC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22C26C-C04F-4BBD-ADCA-818B7FC9A396}">
  <ds:schemaRefs>
    <ds:schemaRef ds:uri="http://purl.org/dc/terms/"/>
    <ds:schemaRef ds:uri="http://schemas.microsoft.com/office/2006/metadata/properties"/>
    <ds:schemaRef ds:uri="c32e8f56-b4af-4143-8a45-c6aec7ec7059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81f9c791-4e7e-42f3-b110-f2d048dfe1f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2579</TotalTime>
  <Words>5089</Words>
  <Application>Microsoft Office PowerPoint</Application>
  <PresentationFormat>Widescreen</PresentationFormat>
  <Paragraphs>726</Paragraphs>
  <Slides>81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Arial</vt:lpstr>
      <vt:lpstr>Calibri</vt:lpstr>
      <vt:lpstr>Helvetica Neue</vt:lpstr>
      <vt:lpstr>Poppins</vt:lpstr>
      <vt:lpstr>Segoe UI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Summit Speaker Template</dc:title>
  <dc:creator>aaron@accelerationeconomy.com</dc:creator>
  <cp:keywords>Microsoft, Power Platform, ERP, Dynamics 365, Business Central, Power BI, Power Apps, Power Automate, Power Virtual Agents, Power Pages</cp:keywords>
  <cp:lastModifiedBy>Nathan Clouse</cp:lastModifiedBy>
  <cp:revision>43</cp:revision>
  <dcterms:modified xsi:type="dcterms:W3CDTF">2022-10-12T12:47:34Z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0x010100BBA75DAF83DD3048B0119C871633221C</vt:lpwstr>
  </property>
  <property fmtid="{D5CDD505-2E9C-101B-9397-08002B2CF9AE}" pid="3" name="MediaServiceImageTags">
    <vt:lpwstr/>
  </property>
  <property fmtid="{D5CDD505-2E9C-101B-9397-08002B2CF9AE}" pid="4" name="MSIP_Label_50a58a55-8d55-4c7b-aa85-1ae890a4cc64_Enabled">
    <vt:lpwstr>true</vt:lpwstr>
  </property>
  <property fmtid="{D5CDD505-2E9C-101B-9397-08002B2CF9AE}" pid="5" name="MSIP_Label_50a58a55-8d55-4c7b-aa85-1ae890a4cc64_SetDate">
    <vt:lpwstr>2022-09-20T04:54:10Z</vt:lpwstr>
  </property>
  <property fmtid="{D5CDD505-2E9C-101B-9397-08002B2CF9AE}" pid="6" name="MSIP_Label_50a58a55-8d55-4c7b-aa85-1ae890a4cc64_Method">
    <vt:lpwstr>Standard</vt:lpwstr>
  </property>
  <property fmtid="{D5CDD505-2E9C-101B-9397-08002B2CF9AE}" pid="7" name="MSIP_Label_50a58a55-8d55-4c7b-aa85-1ae890a4cc64_Name">
    <vt:lpwstr>50a58a55-8d55-4c7b-aa85-1ae890a4cc64</vt:lpwstr>
  </property>
  <property fmtid="{D5CDD505-2E9C-101B-9397-08002B2CF9AE}" pid="8" name="MSIP_Label_50a58a55-8d55-4c7b-aa85-1ae890a4cc64_SiteId">
    <vt:lpwstr>e85feadf-11e7-47bb-a160-43b98dcc96f1</vt:lpwstr>
  </property>
  <property fmtid="{D5CDD505-2E9C-101B-9397-08002B2CF9AE}" pid="9" name="MSIP_Label_50a58a55-8d55-4c7b-aa85-1ae890a4cc64_ActionId">
    <vt:lpwstr>b910e0a2-787b-449b-b38f-b89ccf178c70</vt:lpwstr>
  </property>
  <property fmtid="{D5CDD505-2E9C-101B-9397-08002B2CF9AE}" pid="10" name="MSIP_Label_50a58a55-8d55-4c7b-aa85-1ae890a4cc64_ContentBits">
    <vt:lpwstr>0</vt:lpwstr>
  </property>
</Properties>
</file>